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9"/>
  </p:notesMasterIdLst>
  <p:handoutMasterIdLst>
    <p:handoutMasterId r:id="rId10"/>
  </p:handoutMasterIdLst>
  <p:sldIdLst>
    <p:sldId id="400" r:id="rId2"/>
    <p:sldId id="459" r:id="rId3"/>
    <p:sldId id="460" r:id="rId4"/>
    <p:sldId id="416" r:id="rId5"/>
    <p:sldId id="451" r:id="rId6"/>
    <p:sldId id="458" r:id="rId7"/>
    <p:sldId id="456" r:id="rId8"/>
  </p:sldIdLst>
  <p:sldSz cx="9144000" cy="5143500" type="screen16x9"/>
  <p:notesSz cx="7023100" cy="9309100"/>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5BD792A7-6404-9145-9DA1-19B658F1CBB5}">
          <p14:sldIdLst>
            <p14:sldId id="400"/>
            <p14:sldId id="459"/>
            <p14:sldId id="460"/>
            <p14:sldId id="416"/>
            <p14:sldId id="451"/>
            <p14:sldId id="458"/>
            <p14:sldId id="456"/>
          </p14:sldIdLst>
        </p14:section>
      </p14:sectionLst>
    </p:ext>
    <p:ext uri="{EFAFB233-063F-42B5-8137-9DF3F51BA10A}">
      <p15:sldGuideLst xmlns:p15="http://schemas.microsoft.com/office/powerpoint/2012/main" xmlns="">
        <p15:guide id="1" orient="horz" pos="2316" userDrawn="1">
          <p15:clr>
            <a:srgbClr val="A4A3A4"/>
          </p15:clr>
        </p15:guide>
        <p15:guide id="4" orient="horz" pos="1164" userDrawn="1">
          <p15:clr>
            <a:srgbClr val="A4A3A4"/>
          </p15:clr>
        </p15:guide>
        <p15:guide id="5" pos="432" userDrawn="1">
          <p15:clr>
            <a:srgbClr val="A4A3A4"/>
          </p15:clr>
        </p15:guide>
      </p15:sldGuideLst>
    </p:ext>
    <p:ext uri="{2D200454-40CA-4A62-9FC3-DE9A4176ACB9}">
      <p15:notesGuideLst xmlns:p15="http://schemas.microsoft.com/office/powerpoint/2012/main" xmlns="">
        <p15:guide id="1" orient="horz" pos="2932">
          <p15:clr>
            <a:srgbClr val="A4A3A4"/>
          </p15:clr>
        </p15:guide>
        <p15:guide id="2" pos="221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u Brodie" initials="SB" lastIdx="1" clrIdx="0"/>
  <p:cmAuthor id="1" name="Parkhouse, Caroline" initials="PC" lastIdx="1" clrIdx="1">
    <p:extLst>
      <p:ext uri="{19B8F6BF-5375-455C-9EA6-DF929625EA0E}">
        <p15:presenceInfo xmlns:p15="http://schemas.microsoft.com/office/powerpoint/2012/main" xmlns="" userId="S-1-5-21-329068152-1592454029-682003330-143278" providerId="AD"/>
      </p:ext>
    </p:extLst>
  </p:cmAuthor>
  <p:cmAuthor id="2" name="Erin Dwyer" initials="ED" lastIdx="2" clrIdx="2">
    <p:extLst>
      <p:ext uri="{19B8F6BF-5375-455C-9EA6-DF929625EA0E}">
        <p15:presenceInfo xmlns:p15="http://schemas.microsoft.com/office/powerpoint/2012/main" xmlns="" userId="Erin Dwyer" providerId="None"/>
      </p:ext>
    </p:extLst>
  </p:cmAuthor>
  <p:cmAuthor id="3" name="Redder, Christian" initials="RC" lastIdx="6" clrIdx="3">
    <p:extLst>
      <p:ext uri="{19B8F6BF-5375-455C-9EA6-DF929625EA0E}">
        <p15:presenceInfo xmlns:p15="http://schemas.microsoft.com/office/powerpoint/2012/main" xmlns="" userId="S::christian.redder@xerox.com::2b09b9ee-1c89-47ce-ba4e-50b1bcb10e5b" providerId="AD"/>
      </p:ext>
    </p:extLst>
  </p:cmAuthor>
  <p:cmAuthor id="4" name="Jessica Fox" initials="JF" lastIdx="1" clrIdx="4">
    <p:extLst>
      <p:ext uri="{19B8F6BF-5375-455C-9EA6-DF929625EA0E}">
        <p15:presenceInfo xmlns:p15="http://schemas.microsoft.com/office/powerpoint/2012/main" xmlns="" userId="S::Jessica.Fox@partnersandnapier.com::750ac91e-3a5c-44ec-b8fe-7476c0030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895D5"/>
    <a:srgbClr val="E67600"/>
    <a:srgbClr val="FD9F13"/>
    <a:srgbClr val="9B2583"/>
    <a:srgbClr val="FFFFFF"/>
    <a:srgbClr val="BFBFBF"/>
    <a:srgbClr val="D5D5D5"/>
    <a:srgbClr val="737373"/>
    <a:srgbClr val="73C1C1"/>
    <a:srgbClr val="00B0F0"/>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681" autoAdjust="0"/>
    <p:restoredTop sz="78365" autoAdjust="0"/>
  </p:normalViewPr>
  <p:slideViewPr>
    <p:cSldViewPr snapToGrid="0" showGuides="1">
      <p:cViewPr varScale="1">
        <p:scale>
          <a:sx n="146" d="100"/>
          <a:sy n="146" d="100"/>
        </p:scale>
        <p:origin x="-738" y="-96"/>
      </p:cViewPr>
      <p:guideLst>
        <p:guide orient="horz" pos="2316"/>
        <p:guide orient="horz" pos="1164"/>
        <p:guide pos="432"/>
      </p:guideLst>
    </p:cSldViewPr>
  </p:slideViewPr>
  <p:outlineViewPr>
    <p:cViewPr>
      <p:scale>
        <a:sx n="33" d="100"/>
        <a:sy n="33" d="100"/>
      </p:scale>
      <p:origin x="0" y="-6240"/>
    </p:cViewPr>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81" d="100"/>
          <a:sy n="81" d="100"/>
        </p:scale>
        <p:origin x="-3822" y="-96"/>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238" cy="46513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978275" y="0"/>
            <a:ext cx="3043238" cy="465138"/>
          </a:xfrm>
          <a:prstGeom prst="rect">
            <a:avLst/>
          </a:prstGeom>
        </p:spPr>
        <p:txBody>
          <a:bodyPr vert="horz" lIns="91440" tIns="45720" rIns="91440" bIns="45720" rtlCol="0"/>
          <a:lstStyle>
            <a:lvl1pPr algn="r">
              <a:defRPr sz="1200"/>
            </a:lvl1pPr>
          </a:lstStyle>
          <a:p>
            <a:fld id="{435D837F-5992-44B3-A40C-CEA10232EAC8}" type="datetimeFigureOut">
              <a:rPr lang="en-GB" smtClean="0"/>
              <a:t>15/06/2020</a:t>
            </a:fld>
            <a:endParaRPr lang="it-IT" dirty="0"/>
          </a:p>
        </p:txBody>
      </p:sp>
      <p:sp>
        <p:nvSpPr>
          <p:cNvPr id="4" name="Footer Placeholder 3"/>
          <p:cNvSpPr>
            <a:spLocks noGrp="1"/>
          </p:cNvSpPr>
          <p:nvPr>
            <p:ph type="ftr" sz="quarter" idx="2"/>
          </p:nvPr>
        </p:nvSpPr>
        <p:spPr>
          <a:xfrm>
            <a:off x="0" y="8842375"/>
            <a:ext cx="3043238" cy="465138"/>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978275" y="8842375"/>
            <a:ext cx="3043238" cy="465138"/>
          </a:xfrm>
          <a:prstGeom prst="rect">
            <a:avLst/>
          </a:prstGeom>
        </p:spPr>
        <p:txBody>
          <a:bodyPr vert="horz" lIns="91440" tIns="45720" rIns="91440" bIns="45720" rtlCol="0" anchor="b"/>
          <a:lstStyle>
            <a:lvl1pPr algn="r">
              <a:defRPr sz="1200"/>
            </a:lvl1pPr>
          </a:lstStyle>
          <a:p>
            <a:fld id="{3D41F044-CAF0-433D-8D5A-E9F04E0AA5FB}" type="slidenum">
              <a:rPr lang="en-GB" smtClean="0"/>
              <a:t>‹#›</a:t>
            </a:fld>
            <a:endParaRPr lang="it-IT" dirty="0"/>
          </a:p>
        </p:txBody>
      </p:sp>
    </p:spTree>
    <p:extLst>
      <p:ext uri="{BB962C8B-B14F-4D97-AF65-F5344CB8AC3E}">
        <p14:creationId xmlns:p14="http://schemas.microsoft.com/office/powerpoint/2010/main" val="11027414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19138" y="334070"/>
            <a:ext cx="5584825" cy="3141662"/>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701675" y="3646438"/>
            <a:ext cx="5619750" cy="525658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375"/>
            <a:ext cx="3043238" cy="466725"/>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8275" y="8842375"/>
            <a:ext cx="3043238" cy="466725"/>
          </a:xfrm>
          <a:prstGeom prst="rect">
            <a:avLst/>
          </a:prstGeom>
        </p:spPr>
        <p:txBody>
          <a:bodyPr vert="horz" lIns="91440" tIns="45720" rIns="91440" bIns="45720" rtlCol="0" anchor="b"/>
          <a:lstStyle>
            <a:lvl1pPr algn="r">
              <a:defRPr sz="1200"/>
            </a:lvl1pPr>
          </a:lstStyle>
          <a:p>
            <a:fld id="{14390918-D121-E64F-A459-C3E5964A4A6D}" type="slidenum">
              <a:rPr lang="en-US" smtClean="0"/>
              <a:pPr/>
              <a:t>‹#›</a:t>
            </a:fld>
            <a:endParaRPr lang="it-IT" dirty="0"/>
          </a:p>
        </p:txBody>
      </p:sp>
    </p:spTree>
    <p:extLst>
      <p:ext uri="{BB962C8B-B14F-4D97-AF65-F5344CB8AC3E}">
        <p14:creationId xmlns:p14="http://schemas.microsoft.com/office/powerpoint/2010/main" val="555996658"/>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1</a:t>
            </a:fld>
            <a:endParaRPr lang="en-US" dirty="0"/>
          </a:p>
        </p:txBody>
      </p:sp>
    </p:spTree>
    <p:extLst>
      <p:ext uri="{BB962C8B-B14F-4D97-AF65-F5344CB8AC3E}">
        <p14:creationId xmlns:p14="http://schemas.microsoft.com/office/powerpoint/2010/main" val="26358386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pPr rtl="0"/>
            <a:r>
              <a:rPr lang="en-US" sz="900" b="0" i="0" u="none" strike="noStrike" kern="1200" dirty="0">
                <a:solidFill>
                  <a:schemeClr val="tx1"/>
                </a:solidFill>
                <a:effectLst/>
                <a:latin typeface="+mn-lt"/>
                <a:ea typeface="+mn-ea"/>
                <a:cs typeface="+mn-cs"/>
              </a:rPr>
              <a:t>Toner usually comes in one of two extremes – high prices or low quality. Original equipment manufacturer, also known as OEM, toner supplies that are expensive and can’t be used for printers from other manufacturers.</a:t>
            </a:r>
            <a:endParaRPr lang="en-US" b="0" dirty="0">
              <a:effectLst/>
            </a:endParaRPr>
          </a:p>
          <a:p>
            <a:pPr rtl="0"/>
            <a:r>
              <a:rPr lang="en-US" sz="900" b="0" i="0" u="none" strike="noStrike" kern="1200" dirty="0">
                <a:solidFill>
                  <a:schemeClr val="tx1"/>
                </a:solidFill>
                <a:effectLst/>
                <a:latin typeface="+mn-lt"/>
                <a:ea typeface="+mn-ea"/>
                <a:cs typeface="+mn-cs"/>
              </a:rPr>
              <a:t>And then there’s no-name bargain brand manufacturer toner that:</a:t>
            </a:r>
            <a:endParaRPr lang="en-US" b="0" dirty="0">
              <a:effectLst/>
            </a:endParaRPr>
          </a:p>
          <a:p>
            <a:pPr rtl="0"/>
            <a:r>
              <a:rPr lang="en-US" sz="900" b="0" i="0" u="none" strike="noStrike" kern="1200" dirty="0">
                <a:solidFill>
                  <a:schemeClr val="tx1"/>
                </a:solidFill>
                <a:effectLst/>
                <a:latin typeface="+mn-lt"/>
                <a:ea typeface="+mn-ea"/>
                <a:cs typeface="+mn-cs"/>
              </a:rPr>
              <a:t>•Can put you at risk for defects, printer damage and downtime</a:t>
            </a:r>
            <a:endParaRPr lang="en-US" b="0" dirty="0">
              <a:effectLst/>
            </a:endParaRPr>
          </a:p>
          <a:p>
            <a:pPr rtl="0"/>
            <a:r>
              <a:rPr lang="en-US" sz="900" b="0" i="0" u="none" strike="noStrike" kern="1200" dirty="0">
                <a:solidFill>
                  <a:schemeClr val="tx1"/>
                </a:solidFill>
                <a:effectLst/>
                <a:latin typeface="+mn-lt"/>
                <a:ea typeface="+mn-ea"/>
                <a:cs typeface="+mn-cs"/>
              </a:rPr>
              <a:t>•Carry the potential for health and environmental hazards</a:t>
            </a:r>
            <a:endParaRPr lang="en-US" b="0" dirty="0">
              <a:effectLst/>
            </a:endParaRPr>
          </a:p>
          <a:p>
            <a:pPr rtl="0"/>
            <a:r>
              <a:rPr lang="en-US" sz="900" b="0" i="0" u="none" strike="noStrike" kern="1200" dirty="0">
                <a:solidFill>
                  <a:schemeClr val="tx1"/>
                </a:solidFill>
                <a:effectLst/>
                <a:latin typeface="+mn-lt"/>
                <a:ea typeface="+mn-ea"/>
                <a:cs typeface="+mn-cs"/>
              </a:rPr>
              <a:t>•Might even void your printer warranty</a:t>
            </a:r>
            <a:endParaRPr lang="en-US" b="0" dirty="0">
              <a:effectLst/>
            </a:endParaRPr>
          </a:p>
          <a:p>
            <a:pPr rtl="0"/>
            <a:r>
              <a:rPr lang="en-US" sz="900" b="0" i="0" u="none" strike="noStrike" kern="1200" dirty="0">
                <a:solidFill>
                  <a:schemeClr val="tx1"/>
                </a:solidFill>
                <a:effectLst/>
                <a:latin typeface="+mn-lt"/>
                <a:ea typeface="+mn-ea"/>
                <a:cs typeface="+mn-cs"/>
              </a:rPr>
              <a:t>It might even end up costing you more down the line.</a:t>
            </a:r>
            <a:endParaRPr lang="en-US" b="0" dirty="0">
              <a:effectLst/>
            </a:endParaRPr>
          </a:p>
          <a:p>
            <a:pPr rtl="0"/>
            <a:r>
              <a:rPr lang="en-US" sz="900" b="0" i="0" u="none" strike="noStrike" kern="1200" dirty="0">
                <a:solidFill>
                  <a:schemeClr val="tx1"/>
                </a:solidFill>
                <a:effectLst/>
                <a:latin typeface="+mn-lt"/>
                <a:ea typeface="+mn-ea"/>
                <a:cs typeface="+mn-cs"/>
              </a:rPr>
              <a:t>But what if you didn’t have to choose between quality and cost? If you could get the best of both worlds, all backed up by the confidence of a leading OEM?</a:t>
            </a:r>
            <a:endParaRPr lang="en-US" b="0" dirty="0">
              <a:effectLst/>
            </a:endParaRPr>
          </a:p>
          <a:p>
            <a:r>
              <a:rPr lang="en-US" dirty="0"/>
              <a:t/>
            </a:r>
            <a:br>
              <a:rPr lang="en-US" dirty="0"/>
            </a:br>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2</a:t>
            </a:fld>
            <a:endParaRPr lang="en-US" dirty="0"/>
          </a:p>
        </p:txBody>
      </p:sp>
    </p:spTree>
    <p:extLst>
      <p:ext uri="{BB962C8B-B14F-4D97-AF65-F5344CB8AC3E}">
        <p14:creationId xmlns:p14="http://schemas.microsoft.com/office/powerpoint/2010/main" val="37979685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pPr rtl="0"/>
            <a:r>
              <a:rPr lang="en-US" sz="900" b="0" i="0" u="none" strike="noStrike" kern="1200" dirty="0">
                <a:solidFill>
                  <a:schemeClr val="tx1"/>
                </a:solidFill>
                <a:effectLst/>
                <a:latin typeface="+mn-lt"/>
                <a:ea typeface="+mn-ea"/>
                <a:cs typeface="+mn-cs"/>
              </a:rPr>
              <a:t>Backed by the world’s most trusted OEM, Xerox</a:t>
            </a:r>
            <a:r>
              <a:rPr lang="en-US" sz="900" b="0" i="0" u="none" strike="noStrike" kern="1200" baseline="30000" dirty="0">
                <a:solidFill>
                  <a:schemeClr val="tx1"/>
                </a:solidFill>
                <a:effectLst/>
                <a:latin typeface="+mn-lt"/>
                <a:ea typeface="+mn-ea"/>
                <a:cs typeface="+mn-cs"/>
              </a:rPr>
              <a:t>®</a:t>
            </a:r>
            <a:r>
              <a:rPr lang="en-US" sz="900" b="0" i="0" u="none" strike="noStrike" kern="1200" dirty="0">
                <a:solidFill>
                  <a:schemeClr val="tx1"/>
                </a:solidFill>
                <a:effectLst/>
                <a:latin typeface="+mn-lt"/>
                <a:ea typeface="+mn-ea"/>
                <a:cs typeface="+mn-cs"/>
              </a:rPr>
              <a:t> Everyday Toner takes a different approach to toner. No exorbitant prices. No hidden costs. Just the confidence of the Xerox brand and remarkable performance you can count on every day.</a:t>
            </a:r>
            <a:endParaRPr lang="en-US" b="0" dirty="0">
              <a:effectLst/>
            </a:endParaRPr>
          </a:p>
          <a:p>
            <a:pPr rtl="0"/>
            <a:r>
              <a:rPr lang="en-US" sz="900" b="0" i="0" u="none" strike="noStrike" kern="1200" dirty="0">
                <a:solidFill>
                  <a:schemeClr val="tx1"/>
                </a:solidFill>
                <a:effectLst/>
                <a:latin typeface="+mn-lt"/>
                <a:ea typeface="+mn-ea"/>
                <a:cs typeface="+mn-cs"/>
              </a:rPr>
              <a:t>Finally, you get all your toner from a single trusted OEM partner. Let Xerox Everyday Toner be your one source to count on for tremendous cost savings coupled with consistently excellent quality and reliability.</a:t>
            </a:r>
            <a:endParaRPr lang="en-US" b="0" dirty="0">
              <a:effectLst/>
            </a:endParaRPr>
          </a:p>
          <a:p>
            <a:pPr rtl="0"/>
            <a:r>
              <a:rPr lang="en-US" sz="900" b="0" i="0" u="none" strike="noStrike" kern="1200" dirty="0">
                <a:solidFill>
                  <a:schemeClr val="tx1"/>
                </a:solidFill>
                <a:effectLst/>
                <a:latin typeface="+mn-lt"/>
                <a:ea typeface="+mn-ea"/>
                <a:cs typeface="+mn-cs"/>
              </a:rPr>
              <a:t>The Xerox Everyday Toner portfolio includes toner and drum cartridges for the most popular OEM brands and models, including support for both A4 and A3 (letter/legal &amp; tabloid) size printers.</a:t>
            </a:r>
            <a:endParaRPr lang="en-US" b="0" dirty="0">
              <a:effectLst/>
            </a:endParaRPr>
          </a:p>
          <a:p>
            <a:pPr rtl="0"/>
            <a:r>
              <a:rPr lang="en-US" sz="900" b="0" i="0" u="none" strike="noStrike" kern="1200" dirty="0">
                <a:solidFill>
                  <a:schemeClr val="tx1"/>
                </a:solidFill>
                <a:effectLst/>
                <a:latin typeface="+mn-lt"/>
                <a:ea typeface="+mn-ea"/>
                <a:cs typeface="+mn-cs"/>
              </a:rPr>
              <a:t>•Access an extensive and growing range of cartridges</a:t>
            </a:r>
            <a:endParaRPr lang="en-US" b="0" dirty="0">
              <a:effectLst/>
            </a:endParaRPr>
          </a:p>
          <a:p>
            <a:pPr rtl="0"/>
            <a:r>
              <a:rPr lang="en-US" sz="900" b="0" i="0" u="none" strike="noStrike" kern="1200" dirty="0">
                <a:solidFill>
                  <a:schemeClr val="tx1"/>
                </a:solidFill>
                <a:effectLst/>
                <a:latin typeface="+mn-lt"/>
                <a:ea typeface="+mn-ea"/>
                <a:cs typeface="+mn-cs"/>
              </a:rPr>
              <a:t>•Current support for the most common A4 and A3 printer models</a:t>
            </a:r>
            <a:endParaRPr lang="en-US" b="0" dirty="0">
              <a:effectLst/>
            </a:endParaRPr>
          </a:p>
          <a:p>
            <a:pPr rtl="0"/>
            <a:r>
              <a:rPr lang="en-US" sz="900" b="0" i="0" u="none" strike="noStrike" kern="1200" dirty="0">
                <a:solidFill>
                  <a:schemeClr val="tx1"/>
                </a:solidFill>
                <a:effectLst/>
                <a:latin typeface="+mn-lt"/>
                <a:ea typeface="+mn-ea"/>
                <a:cs typeface="+mn-cs"/>
              </a:rPr>
              <a:t>•A4: HP, Brother, Lexmark, Canon</a:t>
            </a:r>
            <a:endParaRPr lang="en-US" b="0" dirty="0">
              <a:effectLst/>
            </a:endParaRPr>
          </a:p>
          <a:p>
            <a:pPr rtl="0"/>
            <a:r>
              <a:rPr lang="en-US" sz="900" b="0" i="0" u="none" strike="noStrike" kern="1200" dirty="0">
                <a:solidFill>
                  <a:schemeClr val="tx1"/>
                </a:solidFill>
                <a:effectLst/>
                <a:latin typeface="+mn-lt"/>
                <a:ea typeface="+mn-ea"/>
                <a:cs typeface="+mn-cs"/>
              </a:rPr>
              <a:t>•A3: Canon, Konica Minolta, Kyocera, Lexmark, Ricoh, Sharp, Toshiba, </a:t>
            </a:r>
            <a:endParaRPr lang="en-US" b="0" dirty="0">
              <a:effectLst/>
            </a:endParaRPr>
          </a:p>
          <a:p>
            <a:r>
              <a:rPr lang="en-US" dirty="0"/>
              <a:t/>
            </a:r>
            <a:br>
              <a:rPr lang="en-US" dirty="0"/>
            </a:br>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3</a:t>
            </a:fld>
            <a:endParaRPr lang="en-US" dirty="0"/>
          </a:p>
        </p:txBody>
      </p:sp>
    </p:spTree>
    <p:extLst>
      <p:ext uri="{BB962C8B-B14F-4D97-AF65-F5344CB8AC3E}">
        <p14:creationId xmlns:p14="http://schemas.microsoft.com/office/powerpoint/2010/main" val="11648612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pPr rtl="0"/>
            <a:r>
              <a:rPr lang="en-US" sz="900" b="1" i="0" u="none" strike="noStrike" kern="1200" dirty="0">
                <a:solidFill>
                  <a:schemeClr val="tx1"/>
                </a:solidFill>
                <a:effectLst/>
                <a:latin typeface="+mn-lt"/>
                <a:ea typeface="+mn-ea"/>
                <a:cs typeface="+mn-cs"/>
              </a:rPr>
              <a:t>Quality Guarantee</a:t>
            </a:r>
            <a:endParaRPr lang="en-US" b="0" dirty="0">
              <a:effectLst/>
            </a:endParaRPr>
          </a:p>
          <a:p>
            <a:pPr rtl="0"/>
            <a:r>
              <a:rPr lang="en-US" sz="900" b="0" i="0" u="none" strike="noStrike" kern="1200" dirty="0">
                <a:solidFill>
                  <a:schemeClr val="tx1"/>
                </a:solidFill>
                <a:effectLst/>
                <a:latin typeface="+mn-lt"/>
                <a:ea typeface="+mn-ea"/>
                <a:cs typeface="+mn-cs"/>
              </a:rPr>
              <a:t>This all adds up to something really important.</a:t>
            </a:r>
            <a:endParaRPr lang="en-US" b="0" dirty="0">
              <a:effectLst/>
            </a:endParaRPr>
          </a:p>
          <a:p>
            <a:pPr rtl="0"/>
            <a:r>
              <a:rPr lang="en-US" sz="900" b="0" i="0" u="none" strike="noStrike" kern="1200" dirty="0">
                <a:solidFill>
                  <a:schemeClr val="tx1"/>
                </a:solidFill>
                <a:effectLst/>
                <a:latin typeface="+mn-lt"/>
                <a:ea typeface="+mn-ea"/>
                <a:cs typeface="+mn-cs"/>
              </a:rPr>
              <a:t>Unlike no-name bargain brands, we stand behind our product. Over the life of your printer, Xerox® Everyday Toner will consistently render text, colors, and graphics — no surprises or compromises. That’s because each one is made in ISO 9001 certified facilities to ensure they deliver consistently. In fact, standardized test methods prescribed by the STMC ensure you can expect quality print output from first page to last, and printed page totals that reliably equal or exceed cartridge yield ratings.</a:t>
            </a:r>
            <a:endParaRPr lang="en-US" b="0" dirty="0">
              <a:effectLst/>
            </a:endParaRPr>
          </a:p>
          <a:p>
            <a:r>
              <a:rPr lang="en-US" dirty="0"/>
              <a:t/>
            </a:r>
            <a:br>
              <a:rPr lang="en-US" dirty="0"/>
            </a:br>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4</a:t>
            </a:fld>
            <a:endParaRPr lang="en-US" dirty="0"/>
          </a:p>
        </p:txBody>
      </p:sp>
    </p:spTree>
    <p:extLst>
      <p:ext uri="{BB962C8B-B14F-4D97-AF65-F5344CB8AC3E}">
        <p14:creationId xmlns:p14="http://schemas.microsoft.com/office/powerpoint/2010/main" val="30255742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pPr rtl="0"/>
            <a:r>
              <a:rPr lang="en-US" sz="900" b="1" i="0" u="none" strike="noStrike" kern="1200" dirty="0">
                <a:solidFill>
                  <a:schemeClr val="tx1"/>
                </a:solidFill>
                <a:effectLst/>
                <a:latin typeface="+mn-lt"/>
                <a:ea typeface="+mn-ea"/>
                <a:cs typeface="+mn-cs"/>
              </a:rPr>
              <a:t>TESTED. PROVEN. SAFE.</a:t>
            </a:r>
            <a:endParaRPr lang="en-US" b="0" dirty="0">
              <a:effectLst/>
            </a:endParaRPr>
          </a:p>
          <a:p>
            <a:pPr rtl="0"/>
            <a:r>
              <a:rPr lang="en-US" sz="900" b="0" i="0" u="none" strike="noStrike" kern="1200" dirty="0">
                <a:solidFill>
                  <a:schemeClr val="tx1"/>
                </a:solidFill>
                <a:effectLst/>
                <a:latin typeface="+mn-lt"/>
                <a:ea typeface="+mn-ea"/>
                <a:cs typeface="+mn-cs"/>
              </a:rPr>
              <a:t>Xerox reviews contents of each cartridge so you can be confident that there’s no risk or danger to your health or the environment. And we have higher standards than most regulations. With bargain brand toner, you just don’t know. Commonly, there’s no information available at all and no manufacturer contact detail provided. Don’t put yourself at risk with no-name aftermarket brands.</a:t>
            </a:r>
            <a:endParaRPr lang="en-US" b="0" dirty="0">
              <a:effectLst/>
            </a:endParaRPr>
          </a:p>
          <a:p>
            <a:pPr rtl="0"/>
            <a:r>
              <a:rPr lang="en-US" sz="900" b="0" i="0" u="none" strike="noStrike" kern="1200" dirty="0">
                <a:solidFill>
                  <a:schemeClr val="tx1"/>
                </a:solidFill>
                <a:effectLst/>
                <a:latin typeface="+mn-lt"/>
                <a:ea typeface="+mn-ea"/>
                <a:cs typeface="+mn-cs"/>
              </a:rPr>
              <a:t>As a big brand, you can trust Xerox to keep you safe. </a:t>
            </a:r>
            <a:endParaRPr lang="en-US" b="0" dirty="0">
              <a:effectLst/>
            </a:endParaRPr>
          </a:p>
          <a:p>
            <a:r>
              <a:rPr lang="en-US" dirty="0"/>
              <a:t/>
            </a:r>
            <a:br>
              <a:rPr lang="en-US" dirty="0"/>
            </a:br>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5</a:t>
            </a:fld>
            <a:endParaRPr lang="en-US" dirty="0"/>
          </a:p>
        </p:txBody>
      </p:sp>
    </p:spTree>
    <p:extLst>
      <p:ext uri="{BB962C8B-B14F-4D97-AF65-F5344CB8AC3E}">
        <p14:creationId xmlns:p14="http://schemas.microsoft.com/office/powerpoint/2010/main" val="15604275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6</a:t>
            </a:fld>
            <a:endParaRPr lang="en-US" dirty="0"/>
          </a:p>
        </p:txBody>
      </p:sp>
    </p:spTree>
    <p:extLst>
      <p:ext uri="{BB962C8B-B14F-4D97-AF65-F5344CB8AC3E}">
        <p14:creationId xmlns:p14="http://schemas.microsoft.com/office/powerpoint/2010/main" val="2288205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4390918-D121-E64F-A459-C3E5964A4A6D}" type="slidenum">
              <a:rPr lang="en-US" smtClean="0"/>
              <a:pPr/>
              <a:t>7</a:t>
            </a:fld>
            <a:endParaRPr lang="it-IT" dirty="0"/>
          </a:p>
        </p:txBody>
      </p:sp>
    </p:spTree>
    <p:extLst>
      <p:ext uri="{BB962C8B-B14F-4D97-AF65-F5344CB8AC3E}">
        <p14:creationId xmlns:p14="http://schemas.microsoft.com/office/powerpoint/2010/main" val="423275886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_Slide_Option-14">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685799" y="3505200"/>
            <a:ext cx="6867635" cy="1271588"/>
          </a:xfrm>
          <a:prstGeom prst="rect">
            <a:avLst/>
          </a:prstGeom>
          <a:noFill/>
        </p:spPr>
        <p:txBody>
          <a:bodyPr lIns="0" tIns="274320" rIns="182880" bIns="91440" anchor="t" anchorCtr="0"/>
          <a:lstStyle>
            <a:lvl1pPr marL="0" indent="0">
              <a:buClrTx/>
              <a:buFont typeface="Arial" panose="020B0604020202020204" pitchFamily="34" charset="0"/>
              <a:buNone/>
              <a:defRPr lang="en-US" sz="2800" dirty="0">
                <a:latin typeface="Arial" panose="020B0604020202020204" pitchFamily="34" charset="0"/>
                <a:cs typeface="Arial" panose="020B0604020202020204" pitchFamily="34" charset="0"/>
              </a:defRPr>
            </a:lvl1pPr>
          </a:lstStyle>
          <a:p>
            <a:pPr marL="0" lvl="0"/>
            <a:r>
              <a:rPr lang="en-US" dirty="0"/>
              <a:t>Click to edit </a:t>
            </a:r>
            <a:br>
              <a:rPr lang="en-US" dirty="0"/>
            </a:br>
            <a:r>
              <a:rPr lang="en-US" dirty="0"/>
              <a:t>Master title style</a:t>
            </a:r>
          </a:p>
        </p:txBody>
      </p:sp>
      <p:pic>
        <p:nvPicPr>
          <p:cNvPr id="12" name="Picture 11">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27CD55CD-A0CF-D341-8661-A3E3C20227C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9144000" cy="3505200"/>
          </a:xfrm>
          <a:prstGeom prst="rect">
            <a:avLst/>
          </a:prstGeom>
        </p:spPr>
      </p:pic>
      <p:pic>
        <p:nvPicPr>
          <p:cNvPr id="3" name="Picture 2" descr="A group of people standing in a room&#10;&#10;Description automatically generated">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6D0CF3BA-41E1-9447-9233-3BCA695074A7}"/>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t="30945" r="3522" b="13603"/>
          <a:stretch/>
        </p:blipFill>
        <p:spPr>
          <a:xfrm>
            <a:off x="0" y="0"/>
            <a:ext cx="9144000" cy="3505200"/>
          </a:xfrm>
          <a:prstGeom prst="rect">
            <a:avLst/>
          </a:prstGeom>
        </p:spPr>
      </p:pic>
    </p:spTree>
    <p:extLst>
      <p:ext uri="{BB962C8B-B14F-4D97-AF65-F5344CB8AC3E}">
        <p14:creationId xmlns:p14="http://schemas.microsoft.com/office/powerpoint/2010/main" val="2573140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Content_1-Colum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3E3F1E8E-B020-0243-A149-2B96C0807A1C}"/>
              </a:ext>
            </a:extLst>
          </p:cNvPr>
          <p:cNvSpPr/>
          <p:nvPr userDrawn="1"/>
        </p:nvSpPr>
        <p:spPr>
          <a:xfrm>
            <a:off x="0" y="0"/>
            <a:ext cx="9144000" cy="126682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29B6B72D-817D-DF45-90D4-9B87F5C11FF4}"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19225"/>
            <a:ext cx="8368903"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0418" y="347472"/>
            <a:ext cx="7528097" cy="878013"/>
          </a:xfrm>
          <a:prstGeom prst="rect">
            <a:avLst/>
          </a:prstGeom>
          <a:noFill/>
        </p:spPr>
        <p:txBody>
          <a:bodyPr lIns="0" tIns="0" rIns="0" bIns="182880" anchor="t" anchorCtr="0"/>
          <a:lstStyle>
            <a:lvl1pPr>
              <a:defRPr lang="en-US" sz="2700" b="0" kern="1200" smtClean="0">
                <a:solidFill>
                  <a:schemeClr val="bg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2567825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Content_1-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A257BBE3-7ADC-2B45-B4F4-17EF86549326}"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19225"/>
            <a:ext cx="8368903"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0" y="0"/>
            <a:ext cx="9143999" cy="1266824"/>
          </a:xfrm>
          <a:prstGeom prst="rect">
            <a:avLst/>
          </a:prstGeom>
          <a:solidFill>
            <a:schemeClr val="bg2"/>
          </a:solidFill>
        </p:spPr>
        <p:txBody>
          <a:bodyPr lIns="411480" tIns="365760" rIns="0" anchor="t" anchorCtr="0"/>
          <a:lstStyle>
            <a:lvl1pPr>
              <a:defRPr lang="en-US" sz="2700" b="0" kern="1200" smtClean="0">
                <a:solidFill>
                  <a:schemeClr val="bg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3774059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ontent_1-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B9F006D-09D9-B44D-9284-AC97AAC8A049}"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78605"/>
            <a:ext cx="8368903" cy="2801566"/>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cxnSp>
        <p:nvCxnSpPr>
          <p:cNvPr id="9" name="Straight Connector 8">
            <a:extLst>
              <a:ext uri="{FF2B5EF4-FFF2-40B4-BE49-F238E27FC236}">
                <a16:creationId xmlns:a16="http://schemas.microsoft.com/office/drawing/2014/main" xmlns="" id="{E7234818-F007-4544-AB6D-561BFD530F33}"/>
              </a:ext>
            </a:extLst>
          </p:cNvPr>
          <p:cNvCxnSpPr/>
          <p:nvPr userDrawn="1"/>
        </p:nvCxnSpPr>
        <p:spPr>
          <a:xfrm>
            <a:off x="0" y="4416357"/>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xmlns="" id="{2E3E0D39-AA41-CB41-B766-2311CB32ECFB}"/>
              </a:ext>
            </a:extLst>
          </p:cNvPr>
          <p:cNvCxnSpPr/>
          <p:nvPr userDrawn="1"/>
        </p:nvCxnSpPr>
        <p:spPr>
          <a:xfrm>
            <a:off x="0" y="1266824"/>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2165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ontent_1-Column-D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534FD0D9-110C-9849-BCAC-B9B031A9A3C0}"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78605"/>
            <a:ext cx="8368903" cy="2801566"/>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cxnSp>
        <p:nvCxnSpPr>
          <p:cNvPr id="9" name="Straight Connector 8">
            <a:extLst>
              <a:ext uri="{FF2B5EF4-FFF2-40B4-BE49-F238E27FC236}">
                <a16:creationId xmlns:a16="http://schemas.microsoft.com/office/drawing/2014/main" xmlns="" id="{E7234818-F007-4544-AB6D-561BFD530F33}"/>
              </a:ext>
            </a:extLst>
          </p:cNvPr>
          <p:cNvCxnSpPr/>
          <p:nvPr userDrawn="1"/>
        </p:nvCxnSpPr>
        <p:spPr>
          <a:xfrm>
            <a:off x="0" y="4416357"/>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xmlns="" id="{2E3E0D39-AA41-CB41-B766-2311CB32ECFB}"/>
              </a:ext>
            </a:extLst>
          </p:cNvPr>
          <p:cNvCxnSpPr/>
          <p:nvPr userDrawn="1"/>
        </p:nvCxnSpPr>
        <p:spPr>
          <a:xfrm>
            <a:off x="0" y="1266824"/>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747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_2-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1239655F-2E55-9D4F-8A23-B31857510597}"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9" y="1419225"/>
            <a:ext cx="3965558"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Bef>
                <a:spcPts val="600"/>
              </a:spcBef>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10"/>
          <p:cNvSpPr>
            <a:spLocks noGrp="1"/>
          </p:cNvSpPr>
          <p:nvPr>
            <p:ph type="body" sz="quarter" idx="14"/>
          </p:nvPr>
        </p:nvSpPr>
        <p:spPr>
          <a:xfrm>
            <a:off x="4798296" y="1419225"/>
            <a:ext cx="3965558"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Bef>
                <a:spcPts val="600"/>
              </a:spcBef>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3664093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_2-Column_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159F5F35-A987-C24A-890E-CF9EB8F2525A}"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9" y="1419225"/>
            <a:ext cx="3965558" cy="3024732"/>
          </a:xfrm>
          <a:prstGeom prst="rect">
            <a:avLst/>
          </a:prstGeom>
        </p:spPr>
        <p:txBody>
          <a:bodyPr lIns="0" tIns="0" rIns="0" bIns="0"/>
          <a:lstStyle>
            <a:lvl1pPr marL="0" indent="0">
              <a:buNone/>
              <a:tabLst/>
              <a:defRPr>
                <a:solidFill>
                  <a:schemeClr val="bg2"/>
                </a:solidFill>
              </a:defRPr>
            </a:lvl1pPr>
            <a:lvl2pPr marL="0" indent="0">
              <a:lnSpc>
                <a:spcPct val="95000"/>
              </a:lnSpc>
              <a:spcBef>
                <a:spcPts val="1575"/>
              </a:spcBef>
              <a:buClrTx/>
              <a:buNone/>
              <a:tabLst/>
              <a:defRPr>
                <a:solidFill>
                  <a:schemeClr val="tx1"/>
                </a:solidFill>
              </a:defRPr>
            </a:lvl2pPr>
            <a:lvl3pPr marL="171450" indent="-157163">
              <a:lnSpc>
                <a:spcPct val="95000"/>
              </a:lnSpc>
              <a:spcBef>
                <a:spcPts val="600"/>
              </a:spcBef>
              <a:buClrTx/>
              <a:buFont typeface="Arial" panose="020B0604020202020204" pitchFamily="34" charset="0"/>
              <a:buChar char="•"/>
              <a:tabLst/>
              <a:defRPr>
                <a:solidFill>
                  <a:schemeClr val="tx1"/>
                </a:solidFill>
              </a:defRPr>
            </a:lvl3pPr>
            <a:lvl4pPr marL="342900" indent="-171450">
              <a:lnSpc>
                <a:spcPct val="95000"/>
              </a:lnSpc>
              <a:spcBef>
                <a:spcPts val="600"/>
              </a:spcBef>
              <a:buClrTx/>
              <a:buFont typeface="System Font Regular"/>
              <a:buChar char="–"/>
              <a:tabLst/>
              <a:defRPr sz="1350">
                <a:solidFill>
                  <a:schemeClr val="tx1"/>
                </a:solidFill>
              </a:defRPr>
            </a:lvl4pPr>
            <a:lvl5pPr marL="514350" indent="-133350">
              <a:lnSpc>
                <a:spcPct val="95000"/>
              </a:lnSpc>
              <a:spcBef>
                <a:spcPts val="600"/>
              </a:spcBef>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10"/>
          <p:cNvSpPr>
            <a:spLocks noGrp="1"/>
          </p:cNvSpPr>
          <p:nvPr>
            <p:ph type="body" sz="quarter" idx="14"/>
          </p:nvPr>
        </p:nvSpPr>
        <p:spPr>
          <a:xfrm>
            <a:off x="4798296" y="1419225"/>
            <a:ext cx="3965558" cy="3024732"/>
          </a:xfrm>
          <a:prstGeom prst="rect">
            <a:avLst/>
          </a:prstGeom>
        </p:spPr>
        <p:txBody>
          <a:bodyPr lIns="0" tIns="0" rIns="0" bIns="0"/>
          <a:lstStyle>
            <a:lvl1pPr marL="0" indent="0">
              <a:buNone/>
              <a:tabLst/>
              <a:defRPr>
                <a:solidFill>
                  <a:schemeClr val="bg2"/>
                </a:solidFill>
              </a:defRPr>
            </a:lvl1pPr>
            <a:lvl2pPr marL="0" indent="0">
              <a:lnSpc>
                <a:spcPct val="95000"/>
              </a:lnSpc>
              <a:spcBef>
                <a:spcPts val="1575"/>
              </a:spcBef>
              <a:buClrTx/>
              <a:buNone/>
              <a:tabLst/>
              <a:defRPr>
                <a:solidFill>
                  <a:schemeClr val="tx1"/>
                </a:solidFill>
              </a:defRPr>
            </a:lvl2pPr>
            <a:lvl3pPr marL="300037" indent="-285750">
              <a:lnSpc>
                <a:spcPct val="95000"/>
              </a:lnSpc>
              <a:spcBef>
                <a:spcPts val="600"/>
              </a:spcBef>
              <a:buClrTx/>
              <a:buFont typeface="Arial" panose="020B0604020202020204" pitchFamily="34" charset="0"/>
              <a:buChar char="‒"/>
              <a:tabLst/>
              <a:defRPr lang="en-US" sz="1500" kern="1200">
                <a:solidFill>
                  <a:schemeClr val="tx1"/>
                </a:solidFill>
                <a:latin typeface="+mn-lt"/>
                <a:ea typeface="+mn-ea"/>
                <a:cs typeface="+mn-cs"/>
              </a:defRPr>
            </a:lvl3pPr>
            <a:lvl4pPr marL="342900" indent="-171450">
              <a:lnSpc>
                <a:spcPct val="95000"/>
              </a:lnSpc>
              <a:spcBef>
                <a:spcPts val="600"/>
              </a:spcBef>
              <a:buClrTx/>
              <a:buFont typeface="System Font Regular"/>
              <a:buChar char="–"/>
              <a:tabLst/>
              <a:defRPr sz="1350">
                <a:solidFill>
                  <a:schemeClr val="tx1"/>
                </a:solidFill>
              </a:defRPr>
            </a:lvl4pPr>
            <a:lvl5pPr marL="552450" indent="-171450">
              <a:lnSpc>
                <a:spcPct val="95000"/>
              </a:lnSpc>
              <a:spcBef>
                <a:spcPts val="600"/>
              </a:spcBef>
              <a:buClrTx/>
              <a:buFont typeface="Arial" panose="020B0604020202020204" pitchFamily="34" charset="0"/>
              <a:buChar char="‒"/>
              <a:tabLst/>
              <a:defRPr lang="en-US" sz="1200" kern="1200" dirty="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pic>
        <p:nvPicPr>
          <p:cNvPr id="10" name="Picture 9">
            <a:extLst>
              <a:ext uri="{FF2B5EF4-FFF2-40B4-BE49-F238E27FC236}">
                <a16:creationId xmlns:a16="http://schemas.microsoft.com/office/drawing/2014/main" xmlns="" id="{5F860B12-493C-9841-A818-15745DEDCB5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949"/>
          <a:stretch/>
        </p:blipFill>
        <p:spPr>
          <a:xfrm>
            <a:off x="7885882" y="4662657"/>
            <a:ext cx="955385" cy="186944"/>
          </a:xfrm>
          <a:prstGeom prst="rect">
            <a:avLst/>
          </a:prstGeom>
        </p:spPr>
      </p:pic>
    </p:spTree>
    <p:extLst>
      <p:ext uri="{BB962C8B-B14F-4D97-AF65-F5344CB8AC3E}">
        <p14:creationId xmlns:p14="http://schemas.microsoft.com/office/powerpoint/2010/main" val="3348774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_Blank w/ Titl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FE1099A0-B4B7-7E45-870A-DD8A4629D990}"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679800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_Blan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C4EE1143-15C8-054A-BA1B-A7435FE46975}"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Tree>
    <p:extLst>
      <p:ext uri="{BB962C8B-B14F-4D97-AF65-F5344CB8AC3E}">
        <p14:creationId xmlns:p14="http://schemas.microsoft.com/office/powerpoint/2010/main" val="1693287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__3-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9DB06238-6786-5B43-85E6-ABF53A4B881B}"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Text Placeholder 10"/>
          <p:cNvSpPr>
            <a:spLocks noGrp="1"/>
          </p:cNvSpPr>
          <p:nvPr>
            <p:ph type="body" sz="quarter" idx="13"/>
          </p:nvPr>
        </p:nvSpPr>
        <p:spPr>
          <a:xfrm>
            <a:off x="390419" y="1419225"/>
            <a:ext cx="2698482" cy="3024732"/>
          </a:xfrm>
          <a:prstGeom prst="rect">
            <a:avLst/>
          </a:prstGeom>
        </p:spPr>
        <p:txBody>
          <a:bodyPr lIns="0" tIns="0" rIns="0" bIns="0"/>
          <a:lstStyle>
            <a:lvl1pPr marL="0" indent="0">
              <a:buNone/>
              <a:tabLst/>
              <a:defRPr sz="1800">
                <a:solidFill>
                  <a:schemeClr val="bg2"/>
                </a:solidFill>
              </a:defRPr>
            </a:lvl1pPr>
            <a:lvl2pPr marL="176213" indent="-176213">
              <a:lnSpc>
                <a:spcPct val="95000"/>
              </a:lnSpc>
              <a:buClrTx/>
              <a:tabLst/>
              <a:defRPr sz="1600">
                <a:solidFill>
                  <a:schemeClr val="tx1"/>
                </a:solidFill>
              </a:defRPr>
            </a:lvl2pPr>
            <a:lvl3pPr marL="358379" indent="-164306">
              <a:lnSpc>
                <a:spcPct val="95000"/>
              </a:lnSpc>
              <a:buClrTx/>
              <a:buFont typeface="Arial" panose="020B0604020202020204" pitchFamily="34" charset="0"/>
              <a:buChar char="‒"/>
              <a:tabLst/>
              <a:defRPr sz="1400">
                <a:solidFill>
                  <a:schemeClr val="tx1"/>
                </a:solidFill>
              </a:defRPr>
            </a:lvl3pPr>
            <a:lvl4pPr marL="532210" indent="-173831">
              <a:lnSpc>
                <a:spcPct val="95000"/>
              </a:lnSpc>
              <a:buClrTx/>
              <a:tabLst/>
              <a:defRPr sz="120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10"/>
          <p:cNvSpPr>
            <a:spLocks noGrp="1"/>
          </p:cNvSpPr>
          <p:nvPr>
            <p:ph type="body" sz="quarter" idx="19"/>
          </p:nvPr>
        </p:nvSpPr>
        <p:spPr>
          <a:xfrm>
            <a:off x="3229856" y="1419225"/>
            <a:ext cx="2698482" cy="3024732"/>
          </a:xfrm>
          <a:prstGeom prst="rect">
            <a:avLst/>
          </a:prstGeom>
        </p:spPr>
        <p:txBody>
          <a:bodyPr lIns="0" tIns="0" rIns="0" bIns="0"/>
          <a:lstStyle>
            <a:lvl1pPr marL="0" indent="0">
              <a:buNone/>
              <a:tabLst/>
              <a:defRPr sz="1800">
                <a:solidFill>
                  <a:schemeClr val="bg2"/>
                </a:solidFill>
              </a:defRPr>
            </a:lvl1pPr>
            <a:lvl2pPr marL="176213" indent="-176213">
              <a:lnSpc>
                <a:spcPct val="95000"/>
              </a:lnSpc>
              <a:buClrTx/>
              <a:tabLst/>
              <a:defRPr sz="1600">
                <a:solidFill>
                  <a:schemeClr val="tx1"/>
                </a:solidFill>
              </a:defRPr>
            </a:lvl2pPr>
            <a:lvl3pPr marL="358379" indent="-164306">
              <a:lnSpc>
                <a:spcPct val="95000"/>
              </a:lnSpc>
              <a:buClrTx/>
              <a:buFont typeface="Arial" panose="020B0604020202020204" pitchFamily="34" charset="0"/>
              <a:buChar char="‒"/>
              <a:tabLst/>
              <a:defRPr sz="1400">
                <a:solidFill>
                  <a:schemeClr val="tx1"/>
                </a:solidFill>
              </a:defRPr>
            </a:lvl3pPr>
            <a:lvl4pPr marL="532210" indent="-173831">
              <a:lnSpc>
                <a:spcPct val="95000"/>
              </a:lnSpc>
              <a:buClrTx/>
              <a:tabLst/>
              <a:defRPr sz="1200">
                <a:solidFill>
                  <a:schemeClr val="tx1"/>
                </a:solidFill>
              </a:defRPr>
            </a:lvl4pPr>
            <a:lvl5pPr marL="710804" indent="-171450">
              <a:lnSpc>
                <a:spcPct val="95000"/>
              </a:lnSpc>
              <a:buClrTx/>
              <a:buFont typeface="Arial" panose="020B0604020202020204" pitchFamily="34" charset="0"/>
              <a:buChar char="‒"/>
              <a:tabLst/>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10"/>
          <p:cNvSpPr>
            <a:spLocks noGrp="1"/>
          </p:cNvSpPr>
          <p:nvPr>
            <p:ph type="body" sz="quarter" idx="20"/>
          </p:nvPr>
        </p:nvSpPr>
        <p:spPr>
          <a:xfrm>
            <a:off x="6066139" y="1419225"/>
            <a:ext cx="2698482" cy="3023529"/>
          </a:xfrm>
          <a:prstGeom prst="rect">
            <a:avLst/>
          </a:prstGeom>
        </p:spPr>
        <p:txBody>
          <a:bodyPr lIns="0" tIns="0" rIns="0" bIns="0"/>
          <a:lstStyle>
            <a:lvl1pPr marL="0" indent="0">
              <a:buNone/>
              <a:tabLst/>
              <a:defRPr sz="1800">
                <a:solidFill>
                  <a:schemeClr val="bg2"/>
                </a:solidFill>
              </a:defRPr>
            </a:lvl1pPr>
            <a:lvl2pPr marL="176213" indent="-176213">
              <a:lnSpc>
                <a:spcPct val="95000"/>
              </a:lnSpc>
              <a:buClrTx/>
              <a:tabLst/>
              <a:defRPr sz="1600">
                <a:solidFill>
                  <a:schemeClr val="tx1"/>
                </a:solidFill>
              </a:defRPr>
            </a:lvl2pPr>
            <a:lvl3pPr marL="358379" indent="-164306">
              <a:lnSpc>
                <a:spcPct val="95000"/>
              </a:lnSpc>
              <a:buClrTx/>
              <a:buFont typeface="Arial" panose="020B0604020202020204" pitchFamily="34" charset="0"/>
              <a:buChar char="‒"/>
              <a:tabLst/>
              <a:defRPr sz="1400">
                <a:solidFill>
                  <a:schemeClr val="tx1"/>
                </a:solidFill>
              </a:defRPr>
            </a:lvl3pPr>
            <a:lvl4pPr marL="532210" indent="-173831">
              <a:lnSpc>
                <a:spcPct val="95000"/>
              </a:lnSpc>
              <a:buClrTx/>
              <a:tabLst/>
              <a:defRPr sz="1200">
                <a:solidFill>
                  <a:schemeClr val="tx1"/>
                </a:solidFill>
              </a:defRPr>
            </a:lvl4pPr>
            <a:lvl5pPr marL="710804" indent="-171450">
              <a:lnSpc>
                <a:spcPct val="95000"/>
              </a:lnSpc>
              <a:buClrTx/>
              <a:buFont typeface="Arial" panose="020B0604020202020204" pitchFamily="34" charset="0"/>
              <a:buChar char="‒"/>
              <a:tabLst/>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81851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__3-Column_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42520F79-C499-314C-A3F3-8B5342F04EE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949"/>
          <a:stretch/>
        </p:blipFill>
        <p:spPr>
          <a:xfrm>
            <a:off x="7885882" y="4662657"/>
            <a:ext cx="955385" cy="186944"/>
          </a:xfrm>
          <a:prstGeom prst="rect">
            <a:avLst/>
          </a:prstGeom>
        </p:spPr>
      </p:pic>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CBA640B6-D241-B541-8074-D089B3270F5B}"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Text Placeholder 10"/>
          <p:cNvSpPr>
            <a:spLocks noGrp="1"/>
          </p:cNvSpPr>
          <p:nvPr>
            <p:ph type="body" sz="quarter" idx="13"/>
          </p:nvPr>
        </p:nvSpPr>
        <p:spPr>
          <a:xfrm>
            <a:off x="390419" y="1419225"/>
            <a:ext cx="2698482" cy="3024732"/>
          </a:xfrm>
          <a:prstGeom prst="rect">
            <a:avLst/>
          </a:prstGeom>
        </p:spPr>
        <p:txBody>
          <a:bodyPr lIns="0" tIns="0" rIns="0" bIns="0"/>
          <a:lstStyle>
            <a:lvl1pPr marL="0" indent="0">
              <a:buNone/>
              <a:tabLst/>
              <a:defRPr sz="1800">
                <a:solidFill>
                  <a:schemeClr val="bg2"/>
                </a:solidFill>
              </a:defRPr>
            </a:lvl1pPr>
            <a:lvl2pPr marL="0" indent="0">
              <a:lnSpc>
                <a:spcPct val="95000"/>
              </a:lnSpc>
              <a:spcBef>
                <a:spcPts val="1575"/>
              </a:spcBef>
              <a:buClrTx/>
              <a:buNone/>
              <a:tabLst/>
              <a:defRPr sz="1600">
                <a:solidFill>
                  <a:schemeClr val="tx1"/>
                </a:solidFill>
              </a:defRPr>
            </a:lvl2pPr>
            <a:lvl3pPr marL="171450" indent="-157163">
              <a:lnSpc>
                <a:spcPct val="95000"/>
              </a:lnSpc>
              <a:spcBef>
                <a:spcPts val="800"/>
              </a:spcBef>
              <a:buClrTx/>
              <a:buFont typeface="Arial" panose="020B0604020202020204" pitchFamily="34" charset="0"/>
              <a:buChar char="•"/>
              <a:tabLst/>
              <a:defRPr sz="1400">
                <a:solidFill>
                  <a:schemeClr val="tx1"/>
                </a:solidFill>
              </a:defRPr>
            </a:lvl3pPr>
            <a:lvl4pPr marL="342900" indent="-171450">
              <a:lnSpc>
                <a:spcPct val="95000"/>
              </a:lnSpc>
              <a:spcBef>
                <a:spcPts val="500"/>
              </a:spcBef>
              <a:buClrTx/>
              <a:buFont typeface="System Font Regular"/>
              <a:buChar char="–"/>
              <a:tabLst/>
              <a:defRPr sz="1200">
                <a:solidFill>
                  <a:schemeClr val="tx1"/>
                </a:solidFill>
              </a:defRPr>
            </a:lvl4pPr>
            <a:lvl5pPr marL="514350" indent="-171450">
              <a:lnSpc>
                <a:spcPct val="95000"/>
              </a:lnSpc>
              <a:spcBef>
                <a:spcPts val="500"/>
              </a:spcBef>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10"/>
          <p:cNvSpPr>
            <a:spLocks noGrp="1"/>
          </p:cNvSpPr>
          <p:nvPr>
            <p:ph type="body" sz="quarter" idx="19"/>
          </p:nvPr>
        </p:nvSpPr>
        <p:spPr>
          <a:xfrm>
            <a:off x="3229856" y="1419225"/>
            <a:ext cx="2698482" cy="3024732"/>
          </a:xfrm>
          <a:prstGeom prst="rect">
            <a:avLst/>
          </a:prstGeom>
        </p:spPr>
        <p:txBody>
          <a:bodyPr lIns="0" tIns="0" rIns="0" bIns="0"/>
          <a:lstStyle>
            <a:lvl1pPr marL="0" indent="0">
              <a:buNone/>
              <a:tabLst/>
              <a:defRPr sz="1800">
                <a:solidFill>
                  <a:schemeClr val="bg2"/>
                </a:solidFill>
              </a:defRPr>
            </a:lvl1pPr>
            <a:lvl2pPr marL="0" indent="0">
              <a:lnSpc>
                <a:spcPct val="95000"/>
              </a:lnSpc>
              <a:spcBef>
                <a:spcPts val="1575"/>
              </a:spcBef>
              <a:buClrTx/>
              <a:buNone/>
              <a:tabLst/>
              <a:defRPr sz="1600">
                <a:solidFill>
                  <a:schemeClr val="tx1"/>
                </a:solidFill>
              </a:defRPr>
            </a:lvl2pPr>
            <a:lvl3pPr marL="171450" indent="-157163">
              <a:lnSpc>
                <a:spcPct val="95000"/>
              </a:lnSpc>
              <a:spcBef>
                <a:spcPts val="800"/>
              </a:spcBef>
              <a:buClrTx/>
              <a:buFont typeface="Arial" panose="020B0604020202020204" pitchFamily="34" charset="0"/>
              <a:buChar char="•"/>
              <a:tabLst/>
              <a:defRPr sz="1400">
                <a:solidFill>
                  <a:schemeClr val="tx1"/>
                </a:solidFill>
              </a:defRPr>
            </a:lvl3pPr>
            <a:lvl4pPr marL="342900" indent="-171450">
              <a:lnSpc>
                <a:spcPct val="95000"/>
              </a:lnSpc>
              <a:spcBef>
                <a:spcPts val="500"/>
              </a:spcBef>
              <a:buClrTx/>
              <a:buFont typeface="System Font Regular"/>
              <a:buChar char="–"/>
              <a:tabLst/>
              <a:defRPr sz="1200">
                <a:solidFill>
                  <a:schemeClr val="tx1"/>
                </a:solidFill>
              </a:defRPr>
            </a:lvl4pPr>
            <a:lvl5pPr marL="710804" indent="-171450">
              <a:lnSpc>
                <a:spcPct val="95000"/>
              </a:lnSpc>
              <a:spcBef>
                <a:spcPts val="500"/>
              </a:spcBef>
              <a:buClrTx/>
              <a:buFont typeface="Arial" panose="020B0604020202020204" pitchFamily="34" charset="0"/>
              <a:buChar char="‒"/>
              <a:tabLst/>
              <a:defRPr lang="en-US" sz="1200" kern="1200" dirty="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10"/>
          <p:cNvSpPr>
            <a:spLocks noGrp="1"/>
          </p:cNvSpPr>
          <p:nvPr>
            <p:ph type="body" sz="quarter" idx="20"/>
          </p:nvPr>
        </p:nvSpPr>
        <p:spPr>
          <a:xfrm>
            <a:off x="6066139" y="1419225"/>
            <a:ext cx="2698482" cy="3023529"/>
          </a:xfrm>
          <a:prstGeom prst="rect">
            <a:avLst/>
          </a:prstGeom>
        </p:spPr>
        <p:txBody>
          <a:bodyPr lIns="0" tIns="0" rIns="0" bIns="0"/>
          <a:lstStyle>
            <a:lvl1pPr marL="0" indent="0">
              <a:buNone/>
              <a:tabLst/>
              <a:defRPr sz="1800">
                <a:solidFill>
                  <a:schemeClr val="bg2"/>
                </a:solidFill>
              </a:defRPr>
            </a:lvl1pPr>
            <a:lvl2pPr marL="0" indent="0">
              <a:lnSpc>
                <a:spcPct val="95000"/>
              </a:lnSpc>
              <a:spcBef>
                <a:spcPts val="1575"/>
              </a:spcBef>
              <a:buClrTx/>
              <a:buNone/>
              <a:tabLst/>
              <a:defRPr sz="1600">
                <a:solidFill>
                  <a:schemeClr val="tx1"/>
                </a:solidFill>
              </a:defRPr>
            </a:lvl2pPr>
            <a:lvl3pPr marL="171450" indent="-157163">
              <a:lnSpc>
                <a:spcPct val="95000"/>
              </a:lnSpc>
              <a:spcBef>
                <a:spcPts val="800"/>
              </a:spcBef>
              <a:buClrTx/>
              <a:buFont typeface="Arial" panose="020B0604020202020204" pitchFamily="34" charset="0"/>
              <a:buChar char="•"/>
              <a:tabLst/>
              <a:defRPr sz="1400">
                <a:solidFill>
                  <a:schemeClr val="tx1"/>
                </a:solidFill>
              </a:defRPr>
            </a:lvl3pPr>
            <a:lvl4pPr marL="342900" indent="-171450">
              <a:lnSpc>
                <a:spcPct val="95000"/>
              </a:lnSpc>
              <a:spcBef>
                <a:spcPts val="500"/>
              </a:spcBef>
              <a:buClrTx/>
              <a:buFont typeface="System Font Regular"/>
              <a:buChar char="–"/>
              <a:tabLst/>
              <a:defRPr sz="1200">
                <a:solidFill>
                  <a:schemeClr val="tx1"/>
                </a:solidFill>
              </a:defRPr>
            </a:lvl4pPr>
            <a:lvl5pPr marL="710804" indent="-171450">
              <a:lnSpc>
                <a:spcPct val="95000"/>
              </a:lnSpc>
              <a:spcBef>
                <a:spcPts val="500"/>
              </a:spcBef>
              <a:buClrTx/>
              <a:buFont typeface="Arial" panose="020B0604020202020204" pitchFamily="34" charset="0"/>
              <a:buChar char="•"/>
              <a:tabLst/>
              <a:defRPr lang="en-US" sz="1200" kern="1200" dirty="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25104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_Slide_Option-14">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685799" y="3505200"/>
            <a:ext cx="6867635" cy="1271588"/>
          </a:xfrm>
          <a:prstGeom prst="rect">
            <a:avLst/>
          </a:prstGeom>
          <a:noFill/>
        </p:spPr>
        <p:txBody>
          <a:bodyPr lIns="0" tIns="274320" rIns="182880" bIns="91440" anchor="t" anchorCtr="0"/>
          <a:lstStyle>
            <a:lvl1pPr marL="0" indent="0">
              <a:buClrTx/>
              <a:buFont typeface="Arial" panose="020B0604020202020204" pitchFamily="34" charset="0"/>
              <a:buNone/>
              <a:defRPr lang="en-US" sz="2800" dirty="0">
                <a:latin typeface="Arial" panose="020B0604020202020204" pitchFamily="34" charset="0"/>
                <a:cs typeface="Arial" panose="020B0604020202020204" pitchFamily="34" charset="0"/>
              </a:defRPr>
            </a:lvl1pPr>
          </a:lstStyle>
          <a:p>
            <a:pPr marL="0" lvl="0"/>
            <a:r>
              <a:rPr lang="en-US" dirty="0"/>
              <a:t>Click to edit </a:t>
            </a:r>
            <a:br>
              <a:rPr lang="en-US" dirty="0"/>
            </a:br>
            <a:r>
              <a:rPr lang="en-US" dirty="0"/>
              <a:t>Master title style</a:t>
            </a:r>
          </a:p>
        </p:txBody>
      </p:sp>
      <p:pic>
        <p:nvPicPr>
          <p:cNvPr id="12" name="Picture 11">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27CD55CD-A0CF-D341-8661-A3E3C20227C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9144000" cy="3505200"/>
          </a:xfrm>
          <a:prstGeom prst="rect">
            <a:avLst/>
          </a:prstGeom>
        </p:spPr>
      </p:pic>
      <p:pic>
        <p:nvPicPr>
          <p:cNvPr id="3" name="Picture 2" descr="A group of people standing in a room&#10;&#10;Description automatically generated">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6D0CF3BA-41E1-9447-9233-3BCA695074A7}"/>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t="30945" r="3522" b="13603"/>
          <a:stretch/>
        </p:blipFill>
        <p:spPr>
          <a:xfrm>
            <a:off x="0" y="0"/>
            <a:ext cx="9144000" cy="3505200"/>
          </a:xfrm>
          <a:prstGeom prst="rect">
            <a:avLst/>
          </a:prstGeom>
        </p:spPr>
      </p:pic>
    </p:spTree>
    <p:extLst>
      <p:ext uri="{BB962C8B-B14F-4D97-AF65-F5344CB8AC3E}">
        <p14:creationId xmlns:p14="http://schemas.microsoft.com/office/powerpoint/2010/main" val="2573140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_Side-to-Sid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CF8023B0-ED6F-E74E-8D13-6FABF23FBFB3}"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0" y="1419225"/>
            <a:ext cx="9144000" cy="3024732"/>
          </a:xfrm>
          <a:prstGeom prst="rect">
            <a:avLst/>
          </a:prstGeom>
          <a:solidFill>
            <a:schemeClr val="bg2"/>
          </a:solidFill>
        </p:spPr>
        <p:txBody>
          <a:bodyPr lIns="384048" tIns="274320" rIns="365760" bIns="274320" anchor="ctr" anchorCtr="0"/>
          <a:lstStyle>
            <a:lvl1pPr marL="0" indent="0">
              <a:lnSpc>
                <a:spcPct val="100000"/>
              </a:lnSpc>
              <a:spcAft>
                <a:spcPts val="600"/>
              </a:spcAft>
              <a:buNone/>
              <a:tabLst/>
              <a:defRPr>
                <a:solidFill>
                  <a:schemeClr val="bg1"/>
                </a:solidFill>
              </a:defRPr>
            </a:lvl1pPr>
            <a:lvl2pPr marL="0" indent="0">
              <a:lnSpc>
                <a:spcPct val="100000"/>
              </a:lnSpc>
              <a:spcBef>
                <a:spcPts val="600"/>
              </a:spcBef>
              <a:spcAft>
                <a:spcPts val="300"/>
              </a:spcAft>
              <a:buClrTx/>
              <a:buNone/>
              <a:tabLst/>
              <a:defRPr>
                <a:solidFill>
                  <a:schemeClr val="bg1"/>
                </a:solidFill>
              </a:defRPr>
            </a:lvl2pPr>
            <a:lvl3pPr marL="15875" indent="0">
              <a:lnSpc>
                <a:spcPct val="100000"/>
              </a:lnSpc>
              <a:spcBef>
                <a:spcPts val="600"/>
              </a:spcBef>
              <a:buClrTx/>
              <a:buFont typeface="Arial" panose="020B0604020202020204" pitchFamily="34" charset="0"/>
              <a:buNone/>
              <a:tabLst/>
              <a:defRPr>
                <a:solidFill>
                  <a:schemeClr val="bg1"/>
                </a:solidFill>
              </a:defRPr>
            </a:lvl3pPr>
            <a:lvl4pPr marL="15875" indent="0">
              <a:lnSpc>
                <a:spcPct val="100000"/>
              </a:lnSpc>
              <a:spcBef>
                <a:spcPts val="600"/>
              </a:spcBef>
              <a:buClrTx/>
              <a:buNone/>
              <a:tabLst/>
              <a:defRPr sz="1350">
                <a:solidFill>
                  <a:schemeClr val="bg1"/>
                </a:solidFill>
              </a:defRPr>
            </a:lvl4pPr>
            <a:lvl5pPr marL="15875" indent="0">
              <a:lnSpc>
                <a:spcPct val="100000"/>
              </a:lnSpc>
              <a:spcBef>
                <a:spcPts val="600"/>
              </a:spcBef>
              <a:buClrTx/>
              <a:buFont typeface="Arial" panose="020B0604020202020204" pitchFamily="34" charset="0"/>
              <a:buNone/>
              <a:tabLst/>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3064230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Content_Side-to-Side-Blac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6F220C83-4C97-5645-B622-260D5802E2D0}"/>
              </a:ext>
            </a:extLst>
          </p:cNvPr>
          <p:cNvSpPr/>
          <p:nvPr userDrawn="1"/>
        </p:nvSpPr>
        <p:spPr>
          <a:xfrm>
            <a:off x="0" y="1419217"/>
            <a:ext cx="9144000" cy="302473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F45D8AE1-F48E-924E-A386-B3E7DC15206A}"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0" y="1419225"/>
            <a:ext cx="7076661" cy="3024732"/>
          </a:xfrm>
          <a:prstGeom prst="rect">
            <a:avLst/>
          </a:prstGeom>
          <a:noFill/>
        </p:spPr>
        <p:txBody>
          <a:bodyPr lIns="384048" tIns="274320" rIns="365760" bIns="274320" anchor="ctr" anchorCtr="0"/>
          <a:lstStyle>
            <a:lvl1pPr marL="0" indent="0">
              <a:lnSpc>
                <a:spcPct val="100000"/>
              </a:lnSpc>
              <a:spcAft>
                <a:spcPts val="600"/>
              </a:spcAft>
              <a:buNone/>
              <a:tabLst/>
              <a:defRPr>
                <a:solidFill>
                  <a:schemeClr val="bg1"/>
                </a:solidFill>
              </a:defRPr>
            </a:lvl1pPr>
            <a:lvl2pPr marL="0" indent="0">
              <a:lnSpc>
                <a:spcPct val="100000"/>
              </a:lnSpc>
              <a:spcBef>
                <a:spcPts val="600"/>
              </a:spcBef>
              <a:spcAft>
                <a:spcPts val="300"/>
              </a:spcAft>
              <a:buClrTx/>
              <a:buNone/>
              <a:tabLst/>
              <a:defRPr>
                <a:solidFill>
                  <a:schemeClr val="bg2"/>
                </a:solidFill>
              </a:defRPr>
            </a:lvl2pPr>
            <a:lvl3pPr marL="15875" indent="0">
              <a:lnSpc>
                <a:spcPct val="100000"/>
              </a:lnSpc>
              <a:spcBef>
                <a:spcPts val="600"/>
              </a:spcBef>
              <a:buClrTx/>
              <a:buFont typeface="Arial" panose="020B0604020202020204" pitchFamily="34" charset="0"/>
              <a:buNone/>
              <a:tabLst/>
              <a:defRPr>
                <a:solidFill>
                  <a:schemeClr val="bg1"/>
                </a:solidFill>
              </a:defRPr>
            </a:lvl3pPr>
            <a:lvl4pPr marL="15875" indent="0">
              <a:lnSpc>
                <a:spcPct val="100000"/>
              </a:lnSpc>
              <a:spcBef>
                <a:spcPts val="600"/>
              </a:spcBef>
              <a:buClrTx/>
              <a:buNone/>
              <a:tabLst/>
              <a:defRPr sz="1350">
                <a:solidFill>
                  <a:schemeClr val="bg1"/>
                </a:solidFill>
              </a:defRPr>
            </a:lvl4pPr>
            <a:lvl5pPr marL="15875" indent="0">
              <a:lnSpc>
                <a:spcPct val="100000"/>
              </a:lnSpc>
              <a:spcBef>
                <a:spcPts val="600"/>
              </a:spcBef>
              <a:buClrTx/>
              <a:buFont typeface="Arial" panose="020B0604020202020204" pitchFamily="34" charset="0"/>
              <a:buNone/>
              <a:tabLst/>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3862957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_Video">
    <p:spTree>
      <p:nvGrpSpPr>
        <p:cNvPr id="1" name=""/>
        <p:cNvGrpSpPr/>
        <p:nvPr/>
      </p:nvGrpSpPr>
      <p:grpSpPr>
        <a:xfrm>
          <a:off x="0" y="0"/>
          <a:ext cx="0" cy="0"/>
          <a:chOff x="0" y="0"/>
          <a:chExt cx="0" cy="0"/>
        </a:xfrm>
      </p:grpSpPr>
      <p:sp>
        <p:nvSpPr>
          <p:cNvPr id="2" name="Rectangle 1"/>
          <p:cNvSpPr/>
          <p:nvPr userDrawn="1"/>
        </p:nvSpPr>
        <p:spPr>
          <a:xfrm>
            <a:off x="388938" y="1266824"/>
            <a:ext cx="8391525" cy="296111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DB4AEA68-B9C2-3646-97CC-7EE695AF8AFC}"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Media Placeholder 2"/>
          <p:cNvSpPr>
            <a:spLocks noGrp="1"/>
          </p:cNvSpPr>
          <p:nvPr>
            <p:ph type="media" sz="quarter" idx="13" hasCustomPrompt="1"/>
          </p:nvPr>
        </p:nvSpPr>
        <p:spPr>
          <a:xfrm>
            <a:off x="1790561" y="1419225"/>
            <a:ext cx="5479566" cy="2660704"/>
          </a:xfrm>
          <a:prstGeom prst="rect">
            <a:avLst/>
          </a:prstGeom>
          <a:solidFill>
            <a:schemeClr val="bg1"/>
          </a:solidFill>
          <a:ln>
            <a:noFill/>
          </a:ln>
        </p:spPr>
        <p:txBody>
          <a:bodyPr anchor="ctr"/>
          <a:lstStyle>
            <a:lvl1pPr marL="205979" indent="0">
              <a:buFontTx/>
              <a:buNone/>
              <a:tabLst/>
              <a:defRPr b="1">
                <a:solidFill>
                  <a:schemeClr val="bg2"/>
                </a:solidFill>
              </a:defRPr>
            </a:lvl1pPr>
          </a:lstStyle>
          <a:p>
            <a:r>
              <a:rPr lang="en-US" dirty="0"/>
              <a:t>Click to Add Video</a:t>
            </a:r>
          </a:p>
        </p:txBody>
      </p:sp>
    </p:spTree>
    <p:extLst>
      <p:ext uri="{BB962C8B-B14F-4D97-AF65-F5344CB8AC3E}">
        <p14:creationId xmlns:p14="http://schemas.microsoft.com/office/powerpoint/2010/main" val="2112413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_Video_Black">
    <p:spTree>
      <p:nvGrpSpPr>
        <p:cNvPr id="1" name=""/>
        <p:cNvGrpSpPr/>
        <p:nvPr/>
      </p:nvGrpSpPr>
      <p:grpSpPr>
        <a:xfrm>
          <a:off x="0" y="0"/>
          <a:ext cx="0" cy="0"/>
          <a:chOff x="0" y="0"/>
          <a:chExt cx="0" cy="0"/>
        </a:xfrm>
      </p:grpSpPr>
      <p:sp>
        <p:nvSpPr>
          <p:cNvPr id="2" name="Rectangle 1"/>
          <p:cNvSpPr/>
          <p:nvPr userDrawn="1"/>
        </p:nvSpPr>
        <p:spPr>
          <a:xfrm>
            <a:off x="388938" y="1266824"/>
            <a:ext cx="8391525" cy="29611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F349BB05-5761-814E-AB4B-63CE1076B738}"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Media Placeholder 2"/>
          <p:cNvSpPr>
            <a:spLocks noGrp="1"/>
          </p:cNvSpPr>
          <p:nvPr>
            <p:ph type="media" sz="quarter" idx="13" hasCustomPrompt="1"/>
          </p:nvPr>
        </p:nvSpPr>
        <p:spPr>
          <a:xfrm>
            <a:off x="1790561" y="1419225"/>
            <a:ext cx="5479566" cy="2660704"/>
          </a:xfrm>
          <a:prstGeom prst="rect">
            <a:avLst/>
          </a:prstGeom>
          <a:solidFill>
            <a:schemeClr val="bg1"/>
          </a:solidFill>
          <a:ln>
            <a:noFill/>
          </a:ln>
        </p:spPr>
        <p:txBody>
          <a:bodyPr anchor="ctr"/>
          <a:lstStyle>
            <a:lvl1pPr marL="205979" indent="0">
              <a:buFontTx/>
              <a:buNone/>
              <a:tabLst/>
              <a:defRPr b="1">
                <a:solidFill>
                  <a:schemeClr val="bg2"/>
                </a:solidFill>
              </a:defRPr>
            </a:lvl1pPr>
          </a:lstStyle>
          <a:p>
            <a:r>
              <a:rPr lang="en-US" dirty="0"/>
              <a:t>Click to Add Video</a:t>
            </a:r>
          </a:p>
        </p:txBody>
      </p:sp>
    </p:spTree>
    <p:extLst>
      <p:ext uri="{BB962C8B-B14F-4D97-AF65-F5344CB8AC3E}">
        <p14:creationId xmlns:p14="http://schemas.microsoft.com/office/powerpoint/2010/main" val="3902738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hart-Left_and_Content_Slid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5EDDAF13-9706-1440-88F0-93B3CF3B5A23}"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8" name="Chart Placeholder 7"/>
          <p:cNvSpPr>
            <a:spLocks noGrp="1"/>
          </p:cNvSpPr>
          <p:nvPr>
            <p:ph type="chart" sz="quarter" idx="13"/>
          </p:nvPr>
        </p:nvSpPr>
        <p:spPr>
          <a:xfrm>
            <a:off x="388938" y="1419225"/>
            <a:ext cx="3967162" cy="3097213"/>
          </a:xfrm>
          <a:prstGeom prst="rect">
            <a:avLst/>
          </a:prstGeom>
        </p:spPr>
        <p:txBody>
          <a:bodyPr lIns="0" tIns="0" rIns="0" bIns="0"/>
          <a:lstStyle>
            <a:lvl1pPr marL="0" indent="0">
              <a:buNone/>
              <a:defRPr/>
            </a:lvl1pPr>
          </a:lstStyle>
          <a:p>
            <a:r>
              <a:rPr lang="en-US"/>
              <a:t>Click icon to add chart</a:t>
            </a:r>
            <a:endParaRPr lang="en-US" dirty="0"/>
          </a:p>
        </p:txBody>
      </p:sp>
      <p:sp>
        <p:nvSpPr>
          <p:cNvPr id="9" name="Text Placeholder 10"/>
          <p:cNvSpPr>
            <a:spLocks noGrp="1"/>
          </p:cNvSpPr>
          <p:nvPr>
            <p:ph type="body" sz="quarter" idx="14"/>
          </p:nvPr>
        </p:nvSpPr>
        <p:spPr>
          <a:xfrm>
            <a:off x="4798296" y="1419225"/>
            <a:ext cx="3965558" cy="3024732"/>
          </a:xfrm>
          <a:prstGeom prst="rect">
            <a:avLst/>
          </a:prstGeom>
        </p:spPr>
        <p:txBody>
          <a:bodyPr lIns="0" tIns="0" rIns="0" bIns="0"/>
          <a:lstStyle>
            <a:lvl1pPr marL="0" indent="0">
              <a:buNone/>
              <a:tabLst/>
              <a:defRPr>
                <a:solidFill>
                  <a:schemeClr val="bg2"/>
                </a:solidFill>
              </a:defRPr>
            </a:lvl1pPr>
            <a:lvl2pPr marL="176213" indent="-176213">
              <a:lnSpc>
                <a:spcPct val="95000"/>
              </a:lnSpc>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80638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Chart-Left_and_Content_Slide_Re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B64B7283-41FC-AF41-9E6D-2C7136EA008F}"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8" name="Chart Placeholder 7"/>
          <p:cNvSpPr>
            <a:spLocks noGrp="1"/>
          </p:cNvSpPr>
          <p:nvPr>
            <p:ph type="chart" sz="quarter" idx="13"/>
          </p:nvPr>
        </p:nvSpPr>
        <p:spPr>
          <a:xfrm>
            <a:off x="388938" y="1419225"/>
            <a:ext cx="3967162" cy="3097213"/>
          </a:xfrm>
          <a:prstGeom prst="rect">
            <a:avLst/>
          </a:prstGeom>
        </p:spPr>
        <p:txBody>
          <a:bodyPr lIns="0" tIns="0" rIns="0" bIns="0"/>
          <a:lstStyle>
            <a:lvl1pPr marL="0" indent="0">
              <a:buNone/>
              <a:defRPr/>
            </a:lvl1pPr>
          </a:lstStyle>
          <a:p>
            <a:r>
              <a:rPr lang="en-US"/>
              <a:t>Click icon to add chart</a:t>
            </a:r>
            <a:endParaRPr lang="en-US" dirty="0"/>
          </a:p>
        </p:txBody>
      </p:sp>
      <p:sp>
        <p:nvSpPr>
          <p:cNvPr id="9" name="Text Placeholder 10"/>
          <p:cNvSpPr>
            <a:spLocks noGrp="1"/>
          </p:cNvSpPr>
          <p:nvPr>
            <p:ph type="body" sz="quarter" idx="14"/>
          </p:nvPr>
        </p:nvSpPr>
        <p:spPr>
          <a:xfrm>
            <a:off x="4798296" y="1419225"/>
            <a:ext cx="3965558" cy="3024732"/>
          </a:xfrm>
          <a:prstGeom prst="rect">
            <a:avLst/>
          </a:prstGeom>
        </p:spPr>
        <p:txBody>
          <a:bodyPr lIns="0" tIns="0" rIns="0" bIns="0"/>
          <a:lstStyle>
            <a:lvl1pPr marL="0" indent="0">
              <a:buNone/>
              <a:tabLst/>
              <a:defRPr>
                <a:solidFill>
                  <a:schemeClr val="bg2"/>
                </a:solidFill>
              </a:defRPr>
            </a:lvl1pPr>
            <a:lvl2pPr marL="0" indent="0">
              <a:lnSpc>
                <a:spcPct val="95000"/>
              </a:lnSpc>
              <a:buClrTx/>
              <a:buNone/>
              <a:tabLst/>
              <a:defRPr>
                <a:solidFill>
                  <a:schemeClr val="tx1"/>
                </a:solidFill>
              </a:defRPr>
            </a:lvl2pPr>
            <a:lvl3pPr marL="171450" indent="-157163">
              <a:lnSpc>
                <a:spcPct val="95000"/>
              </a:lnSpc>
              <a:buClrTx/>
              <a:buFont typeface="Arial" panose="020B0604020202020204" pitchFamily="34" charset="0"/>
              <a:buChar char="•"/>
              <a:tabLst/>
              <a:defRPr>
                <a:solidFill>
                  <a:schemeClr val="tx1"/>
                </a:solidFill>
              </a:defRPr>
            </a:lvl3pPr>
            <a:lvl4pPr marL="342900" indent="-171450">
              <a:lnSpc>
                <a:spcPct val="95000"/>
              </a:lnSpc>
              <a:buClrTx/>
              <a:buFont typeface="System Font Regular"/>
              <a:buChar char="–"/>
              <a:tabLst/>
              <a:defRPr sz="1350">
                <a:solidFill>
                  <a:schemeClr val="tx1"/>
                </a:solidFill>
              </a:defRPr>
            </a:lvl4pPr>
            <a:lvl5pPr marL="514350"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69154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hart-Right_and_Content_Slid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D9F54424-6FB4-7042-8A17-0F64D77E9FAE}"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8" name="Chart Placeholder 7"/>
          <p:cNvSpPr>
            <a:spLocks noGrp="1"/>
          </p:cNvSpPr>
          <p:nvPr>
            <p:ph type="chart" sz="quarter" idx="13"/>
          </p:nvPr>
        </p:nvSpPr>
        <p:spPr>
          <a:xfrm>
            <a:off x="4797459" y="1419225"/>
            <a:ext cx="3967162" cy="3097213"/>
          </a:xfrm>
          <a:prstGeom prst="rect">
            <a:avLst/>
          </a:prstGeom>
        </p:spPr>
        <p:txBody>
          <a:bodyPr lIns="0" tIns="0" rIns="0" bIns="0"/>
          <a:lstStyle>
            <a:lvl1pPr marL="0" indent="0">
              <a:buNone/>
              <a:defRPr/>
            </a:lvl1pPr>
          </a:lstStyle>
          <a:p>
            <a:r>
              <a:rPr lang="en-US"/>
              <a:t>Click icon to add chart</a:t>
            </a:r>
            <a:endParaRPr lang="en-US" dirty="0"/>
          </a:p>
        </p:txBody>
      </p:sp>
      <p:sp>
        <p:nvSpPr>
          <p:cNvPr id="9" name="Text Placeholder 10"/>
          <p:cNvSpPr>
            <a:spLocks noGrp="1"/>
          </p:cNvSpPr>
          <p:nvPr>
            <p:ph type="body" sz="quarter" idx="14"/>
          </p:nvPr>
        </p:nvSpPr>
        <p:spPr>
          <a:xfrm>
            <a:off x="390418" y="1419225"/>
            <a:ext cx="3965558" cy="3024732"/>
          </a:xfrm>
          <a:prstGeom prst="rect">
            <a:avLst/>
          </a:prstGeom>
        </p:spPr>
        <p:txBody>
          <a:bodyPr lIns="0" tIns="0" rIns="0" bIns="0"/>
          <a:lstStyle>
            <a:lvl1pPr marL="0" indent="0">
              <a:buNone/>
              <a:tabLst/>
              <a:defRPr>
                <a:solidFill>
                  <a:schemeClr val="bg2"/>
                </a:solidFill>
              </a:defRPr>
            </a:lvl1pPr>
            <a:lvl2pPr marL="176213" indent="-176213">
              <a:lnSpc>
                <a:spcPct val="95000"/>
              </a:lnSpc>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8355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hart-Right_and_Content_Slide_Re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5F680239-31B0-BD41-9F2C-8C62BC8B42D8}"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8" name="Chart Placeholder 7"/>
          <p:cNvSpPr>
            <a:spLocks noGrp="1"/>
          </p:cNvSpPr>
          <p:nvPr>
            <p:ph type="chart" sz="quarter" idx="13"/>
          </p:nvPr>
        </p:nvSpPr>
        <p:spPr>
          <a:xfrm>
            <a:off x="4797459" y="1419225"/>
            <a:ext cx="3967162" cy="3097213"/>
          </a:xfrm>
          <a:prstGeom prst="rect">
            <a:avLst/>
          </a:prstGeom>
        </p:spPr>
        <p:txBody>
          <a:bodyPr lIns="0" tIns="0" rIns="0" bIns="0"/>
          <a:lstStyle>
            <a:lvl1pPr marL="0" indent="0">
              <a:buNone/>
              <a:defRPr/>
            </a:lvl1pPr>
          </a:lstStyle>
          <a:p>
            <a:r>
              <a:rPr lang="en-US"/>
              <a:t>Click icon to add chart</a:t>
            </a:r>
            <a:endParaRPr lang="en-US" dirty="0"/>
          </a:p>
        </p:txBody>
      </p:sp>
      <p:sp>
        <p:nvSpPr>
          <p:cNvPr id="9" name="Text Placeholder 10"/>
          <p:cNvSpPr>
            <a:spLocks noGrp="1"/>
          </p:cNvSpPr>
          <p:nvPr>
            <p:ph type="body" sz="quarter" idx="14"/>
          </p:nvPr>
        </p:nvSpPr>
        <p:spPr>
          <a:xfrm>
            <a:off x="390418" y="1419225"/>
            <a:ext cx="3965558" cy="3024732"/>
          </a:xfrm>
          <a:prstGeom prst="rect">
            <a:avLst/>
          </a:prstGeom>
        </p:spPr>
        <p:txBody>
          <a:bodyPr lIns="0" tIns="0" rIns="0" bIns="0"/>
          <a:lstStyle>
            <a:lvl1pPr marL="0" indent="0">
              <a:buNone/>
              <a:tabLst/>
              <a:defRPr>
                <a:solidFill>
                  <a:schemeClr val="bg2"/>
                </a:solidFill>
              </a:defRPr>
            </a:lvl1pPr>
            <a:lvl2pPr marL="0" indent="0">
              <a:lnSpc>
                <a:spcPct val="95000"/>
              </a:lnSpc>
              <a:buClrTx/>
              <a:buNone/>
              <a:tabLst/>
              <a:defRPr>
                <a:solidFill>
                  <a:schemeClr val="tx1"/>
                </a:solidFill>
              </a:defRPr>
            </a:lvl2pPr>
            <a:lvl3pPr marL="171450" indent="-157163">
              <a:lnSpc>
                <a:spcPct val="95000"/>
              </a:lnSpc>
              <a:buClrTx/>
              <a:buFont typeface="Arial" panose="020B0604020202020204" pitchFamily="34" charset="0"/>
              <a:buChar char="•"/>
              <a:tabLst/>
              <a:defRPr>
                <a:solidFill>
                  <a:schemeClr val="tx1"/>
                </a:solidFill>
              </a:defRPr>
            </a:lvl3pPr>
            <a:lvl4pPr marL="342900" indent="-171450">
              <a:lnSpc>
                <a:spcPct val="95000"/>
              </a:lnSpc>
              <a:buClrTx/>
              <a:buFont typeface="System Font Regular"/>
              <a:buChar char="–"/>
              <a:tabLst/>
              <a:defRPr sz="1350">
                <a:solidFill>
                  <a:schemeClr val="tx1"/>
                </a:solidFill>
              </a:defRPr>
            </a:lvl4pPr>
            <a:lvl5pPr marL="514350"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53381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_Boxed_3-Column_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09849DA2-3C1A-9944-9446-43D689279C3B}"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5875" indent="0" algn="l">
              <a:lnSpc>
                <a:spcPct val="100000"/>
              </a:lnSpc>
              <a:spcBef>
                <a:spcPts val="750"/>
              </a:spcBef>
              <a:buClrTx/>
              <a:buFont typeface="Arial" panose="020B0604020202020204" pitchFamily="34" charset="0"/>
              <a:buNone/>
              <a:tabLst/>
              <a:defRPr sz="1200" b="0">
                <a:solidFill>
                  <a:schemeClr val="bg1"/>
                </a:solidFill>
              </a:defRPr>
            </a:lvl2pPr>
            <a:lvl3pPr marL="188119" indent="-171450" algn="l">
              <a:lnSpc>
                <a:spcPct val="100000"/>
              </a:lnSpc>
              <a:buClrTx/>
              <a:buFont typeface="Arial" panose="020B0604020202020204" pitchFamily="34" charset="0"/>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0" name="Content Placeholder 2"/>
          <p:cNvSpPr>
            <a:spLocks noGrp="1"/>
          </p:cNvSpPr>
          <p:nvPr>
            <p:ph sz="half" idx="13"/>
          </p:nvPr>
        </p:nvSpPr>
        <p:spPr>
          <a:xfrm>
            <a:off x="6085149"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5875" indent="0" algn="l">
              <a:lnSpc>
                <a:spcPct val="100000"/>
              </a:lnSpc>
              <a:spcBef>
                <a:spcPts val="750"/>
              </a:spcBef>
              <a:buClrTx/>
              <a:buFont typeface="Arial" panose="020B0604020202020204" pitchFamily="34" charset="0"/>
              <a:buNone/>
              <a:tabLst/>
              <a:defRPr sz="1200" b="0">
                <a:solidFill>
                  <a:schemeClr val="bg1"/>
                </a:solidFill>
              </a:defRPr>
            </a:lvl2pPr>
            <a:lvl3pPr marL="188119" indent="-171450" algn="l">
              <a:lnSpc>
                <a:spcPct val="100000"/>
              </a:lnSpc>
              <a:buClrTx/>
              <a:buFont typeface="Arial" panose="020B0604020202020204" pitchFamily="34" charset="0"/>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1" name="Content Placeholder 2"/>
          <p:cNvSpPr>
            <a:spLocks noGrp="1"/>
          </p:cNvSpPr>
          <p:nvPr>
            <p:ph sz="half" idx="14"/>
          </p:nvPr>
        </p:nvSpPr>
        <p:spPr>
          <a:xfrm>
            <a:off x="3249922"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5875" indent="0" algn="l">
              <a:lnSpc>
                <a:spcPct val="100000"/>
              </a:lnSpc>
              <a:spcBef>
                <a:spcPts val="750"/>
              </a:spcBef>
              <a:buClrTx/>
              <a:buFont typeface="Arial" panose="020B0604020202020204" pitchFamily="34" charset="0"/>
              <a:buNone/>
              <a:tabLst/>
              <a:defRPr sz="1200" b="0">
                <a:solidFill>
                  <a:schemeClr val="bg1"/>
                </a:solidFill>
              </a:defRPr>
            </a:lvl2pPr>
            <a:lvl3pPr marL="188119" indent="-171450" algn="l">
              <a:lnSpc>
                <a:spcPct val="100000"/>
              </a:lnSpc>
              <a:buClrTx/>
              <a:buFont typeface="Arial" panose="020B0604020202020204" pitchFamily="34" charset="0"/>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713976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ntent_Boxed_3-Column_Re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xmlns="" id="{EA2A3333-A5FC-1248-9D34-2A18A1C39761}"/>
              </a:ext>
            </a:extLst>
          </p:cNvPr>
          <p:cNvSpPr>
            <a:spLocks noGrp="1"/>
          </p:cNvSpPr>
          <p:nvPr>
            <p:ph sz="half" idx="15"/>
          </p:nvPr>
        </p:nvSpPr>
        <p:spPr>
          <a:xfrm>
            <a:off x="3249922"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0">
                <a:solidFill>
                  <a:schemeClr val="bg2"/>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290513"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A810B850-4A64-E847-8752-78DC092CE91D}"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0">
                <a:solidFill>
                  <a:schemeClr val="bg2"/>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290513"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2" name="Content Placeholder 2">
            <a:extLst>
              <a:ext uri="{FF2B5EF4-FFF2-40B4-BE49-F238E27FC236}">
                <a16:creationId xmlns:a16="http://schemas.microsoft.com/office/drawing/2014/main" xmlns="" id="{E867E9A6-D741-F84B-B503-A184B6D346A1}"/>
              </a:ext>
            </a:extLst>
          </p:cNvPr>
          <p:cNvSpPr>
            <a:spLocks noGrp="1"/>
          </p:cNvSpPr>
          <p:nvPr>
            <p:ph sz="half" idx="16"/>
          </p:nvPr>
        </p:nvSpPr>
        <p:spPr>
          <a:xfrm>
            <a:off x="6090558"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0">
                <a:solidFill>
                  <a:schemeClr val="bg2"/>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290513"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164393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_Slide_Option-9">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708345" y="1291346"/>
            <a:ext cx="3467416" cy="2238375"/>
          </a:xfrm>
          <a:prstGeom prst="rect">
            <a:avLst/>
          </a:prstGeom>
        </p:spPr>
        <p:txBody>
          <a:bodyPr lIns="0" tIns="0" rIns="0" bIns="0" anchor="b" anchorCtr="0"/>
          <a:lstStyle>
            <a:lvl1pPr>
              <a:defRPr sz="3200"/>
            </a:lvl1pPr>
          </a:lstStyle>
          <a:p>
            <a:r>
              <a:rPr lang="en-US" dirty="0"/>
              <a:t>Click to edit </a:t>
            </a:r>
            <a:br>
              <a:rPr lang="en-US" dirty="0"/>
            </a:br>
            <a:r>
              <a:rPr lang="en-US" dirty="0"/>
              <a:t>Master title style</a:t>
            </a:r>
          </a:p>
        </p:txBody>
      </p:sp>
      <p:pic>
        <p:nvPicPr>
          <p:cNvPr id="10" name="Picture 9">
            <a:extLst>
              <a:ext uri="{FF2B5EF4-FFF2-40B4-BE49-F238E27FC236}">
                <a16:creationId xmlns:a16="http://schemas.microsoft.com/office/drawing/2014/main" xmlns="" id="{63D23FB5-8190-F547-9768-66880903777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80563" y="2905168"/>
            <a:ext cx="2958538" cy="600032"/>
          </a:xfrm>
          <a:prstGeom prst="rect">
            <a:avLst/>
          </a:prstGeom>
        </p:spPr>
      </p:pic>
      <p:cxnSp>
        <p:nvCxnSpPr>
          <p:cNvPr id="11" name="Straight Connector 10">
            <a:extLst>
              <a:ext uri="{FF2B5EF4-FFF2-40B4-BE49-F238E27FC236}">
                <a16:creationId xmlns:a16="http://schemas.microsoft.com/office/drawing/2014/main" xmlns="" id="{10EFF250-F17C-1C4D-90E6-C889171E86EF}"/>
              </a:ext>
            </a:extLst>
          </p:cNvPr>
          <p:cNvCxnSpPr>
            <a:cxnSpLocks/>
          </p:cNvCxnSpPr>
          <p:nvPr userDrawn="1"/>
        </p:nvCxnSpPr>
        <p:spPr>
          <a:xfrm flipV="1">
            <a:off x="4590994" y="0"/>
            <a:ext cx="0" cy="35052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xmlns="" id="{519CC61E-52F2-BD4C-9E4C-A555CFC765C3}"/>
              </a:ext>
            </a:extLst>
          </p:cNvPr>
          <p:cNvSpPr/>
          <p:nvPr userDrawn="1"/>
        </p:nvSpPr>
        <p:spPr>
          <a:xfrm>
            <a:off x="7640320" y="4358640"/>
            <a:ext cx="1503680" cy="7848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70829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_Boxed_3-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63F271C9-AB44-BC4B-B572-CCB717B77C96}"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2698484" cy="2807108"/>
          </a:xfrm>
          <a:prstGeom prst="rect">
            <a:avLst/>
          </a:prstGeom>
          <a:solidFill>
            <a:schemeClr val="bg2"/>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304800" indent="-171450" algn="l">
              <a:lnSpc>
                <a:spcPct val="100000"/>
              </a:lnSpc>
              <a:buClrTx/>
              <a:buFont typeface="Arial" panose="020B0604020202020204" pitchFamily="34" charset="0"/>
              <a:buChar char="•"/>
              <a:tabLst/>
              <a:defRPr lang="en-US" sz="1050" b="0" kern="1200">
                <a:solidFill>
                  <a:schemeClr val="bg1"/>
                </a:solidFill>
                <a:latin typeface="+mn-lt"/>
                <a:ea typeface="+mn-ea"/>
                <a:cs typeface="+mn-cs"/>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0" name="Content Placeholder 2"/>
          <p:cNvSpPr>
            <a:spLocks noGrp="1"/>
          </p:cNvSpPr>
          <p:nvPr>
            <p:ph sz="half" idx="13"/>
          </p:nvPr>
        </p:nvSpPr>
        <p:spPr>
          <a:xfrm>
            <a:off x="6085149" y="1419225"/>
            <a:ext cx="2698484" cy="2807108"/>
          </a:xfrm>
          <a:prstGeom prst="rect">
            <a:avLst/>
          </a:prstGeom>
          <a:solidFill>
            <a:schemeClr val="bg2"/>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290513"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1" name="Content Placeholder 2"/>
          <p:cNvSpPr>
            <a:spLocks noGrp="1"/>
          </p:cNvSpPr>
          <p:nvPr>
            <p:ph sz="half" idx="14"/>
          </p:nvPr>
        </p:nvSpPr>
        <p:spPr>
          <a:xfrm>
            <a:off x="3249922" y="1419225"/>
            <a:ext cx="2698484" cy="2807108"/>
          </a:xfrm>
          <a:prstGeom prst="rect">
            <a:avLst/>
          </a:prstGeom>
          <a:solidFill>
            <a:schemeClr val="bg2"/>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304800" indent="-171450" algn="l">
              <a:lnSpc>
                <a:spcPct val="100000"/>
              </a:lnSpc>
              <a:buClrTx/>
              <a:buFont typeface="Arial" panose="020B0604020202020204" pitchFamily="34" charset="0"/>
              <a:buChar char="•"/>
              <a:tabLst/>
              <a:defRPr lang="en-US" sz="1050" b="0" kern="1200">
                <a:solidFill>
                  <a:schemeClr val="bg1"/>
                </a:solidFill>
                <a:latin typeface="+mn-lt"/>
                <a:ea typeface="+mn-ea"/>
                <a:cs typeface="+mn-cs"/>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497236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_2/3-1/3-Soli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2BFF9A46-A383-6D42-93FA-02A6B768C001}"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5258928" cy="2807108"/>
          </a:xfrm>
          <a:prstGeom prst="rect">
            <a:avLst/>
          </a:prstGeom>
          <a:solidFill>
            <a:schemeClr val="bg2"/>
          </a:solidFill>
          <a:ln>
            <a:solidFill>
              <a:schemeClr val="bg2"/>
            </a:solidFill>
          </a:ln>
        </p:spPr>
        <p:txBody>
          <a:bodyPr lIns="182880" tIns="182880" rIns="0" bIns="0" anchor="t"/>
          <a:lstStyle>
            <a:lvl1pPr marL="16669" indent="0" algn="l">
              <a:lnSpc>
                <a:spcPct val="100000"/>
              </a:lnSpc>
              <a:spcBef>
                <a:spcPts val="975"/>
              </a:spcBef>
              <a:buNone/>
              <a:tabLst/>
              <a:defRPr sz="1800" b="1">
                <a:solidFill>
                  <a:schemeClr val="bg1"/>
                </a:solidFill>
              </a:defRPr>
            </a:lvl1pPr>
            <a:lvl2pPr marL="171450" indent="-155575" algn="l">
              <a:lnSpc>
                <a:spcPct val="100000"/>
              </a:lnSpc>
              <a:spcBef>
                <a:spcPts val="750"/>
              </a:spcBef>
              <a:buClrTx/>
              <a:buFont typeface="Arial" panose="020B0604020202020204" pitchFamily="34" charset="0"/>
              <a:buChar char="•"/>
              <a:tabLst/>
              <a:defRPr sz="1600" b="0">
                <a:solidFill>
                  <a:schemeClr val="bg1"/>
                </a:solidFill>
              </a:defRPr>
            </a:lvl2pPr>
            <a:lvl3pPr marL="342900"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105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8" name="Content Placeholder 2"/>
          <p:cNvSpPr>
            <a:spLocks noGrp="1"/>
          </p:cNvSpPr>
          <p:nvPr>
            <p:ph sz="half" idx="18"/>
          </p:nvPr>
        </p:nvSpPr>
        <p:spPr>
          <a:xfrm>
            <a:off x="5652120" y="1419225"/>
            <a:ext cx="3128343" cy="2807108"/>
          </a:xfrm>
          <a:prstGeom prst="rect">
            <a:avLst/>
          </a:prstGeom>
          <a:noFill/>
          <a:ln>
            <a:noFill/>
          </a:ln>
        </p:spPr>
        <p:txBody>
          <a:bodyPr lIns="182880" tIns="182880" rIns="0" bIns="0" anchor="t"/>
          <a:lstStyle>
            <a:lvl1pPr marL="16669" indent="0" algn="l">
              <a:lnSpc>
                <a:spcPct val="100000"/>
              </a:lnSpc>
              <a:spcBef>
                <a:spcPts val="975"/>
              </a:spcBef>
              <a:buNone/>
              <a:tabLst/>
              <a:defRPr sz="1600" b="0">
                <a:solidFill>
                  <a:schemeClr val="bg2"/>
                </a:solidFill>
              </a:defRPr>
            </a:lvl1pPr>
            <a:lvl2pPr marL="16669" indent="0" algn="l">
              <a:lnSpc>
                <a:spcPct val="100000"/>
              </a:lnSpc>
              <a:spcBef>
                <a:spcPts val="750"/>
              </a:spcBef>
              <a:buClr>
                <a:schemeClr val="tx2"/>
              </a:buClr>
              <a:buFont typeface="Arial" charset="0"/>
              <a:buNone/>
              <a:tabLst/>
              <a:defRPr sz="1200" b="0">
                <a:solidFill>
                  <a:schemeClr val="tx1"/>
                </a:solidFill>
              </a:defRPr>
            </a:lvl2pPr>
            <a:lvl3pPr marL="16669" indent="0" algn="l">
              <a:lnSpc>
                <a:spcPct val="100000"/>
              </a:lnSpc>
              <a:buClr>
                <a:schemeClr val="tx2"/>
              </a:buClr>
              <a:buFontTx/>
              <a:buNone/>
              <a:tabLst/>
              <a:defRPr sz="1050" b="0">
                <a:solidFill>
                  <a:schemeClr val="tx1"/>
                </a:solidFill>
              </a:defRPr>
            </a:lvl3pPr>
            <a:lvl4pPr marL="16669" indent="0" algn="l">
              <a:lnSpc>
                <a:spcPct val="100000"/>
              </a:lnSpc>
              <a:buClr>
                <a:schemeClr val="tx2"/>
              </a:buClr>
              <a:buFont typeface="Arial" charset="0"/>
              <a:buNone/>
              <a:tabLst/>
              <a:defRPr sz="9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555829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_2/3-1/3_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6DE31CD3-CFC9-7C4D-9757-028BBACA558E}"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5258928" cy="2807108"/>
          </a:xfrm>
          <a:prstGeom prst="rect">
            <a:avLst/>
          </a:prstGeom>
          <a:solidFill>
            <a:schemeClr val="tx1"/>
          </a:solidFill>
          <a:ln>
            <a:solidFill>
              <a:schemeClr val="bg2"/>
            </a:solidFill>
          </a:ln>
        </p:spPr>
        <p:txBody>
          <a:bodyPr lIns="182880" tIns="182880" rIns="0" bIns="0" anchor="t"/>
          <a:lstStyle>
            <a:lvl1pPr marL="16669" indent="0" algn="l">
              <a:lnSpc>
                <a:spcPct val="100000"/>
              </a:lnSpc>
              <a:spcBef>
                <a:spcPts val="975"/>
              </a:spcBef>
              <a:buNone/>
              <a:tabLst/>
              <a:defRPr sz="1800" b="1">
                <a:solidFill>
                  <a:schemeClr val="bg1"/>
                </a:solidFill>
              </a:defRPr>
            </a:lvl1pPr>
            <a:lvl2pPr marL="171450" indent="-155575" algn="l">
              <a:lnSpc>
                <a:spcPct val="100000"/>
              </a:lnSpc>
              <a:spcBef>
                <a:spcPts val="750"/>
              </a:spcBef>
              <a:buClrTx/>
              <a:buFont typeface="Arial" panose="020B0604020202020204" pitchFamily="34" charset="0"/>
              <a:buChar char="•"/>
              <a:tabLst/>
              <a:defRPr sz="1600" b="0">
                <a:solidFill>
                  <a:schemeClr val="bg1"/>
                </a:solidFill>
              </a:defRPr>
            </a:lvl2pPr>
            <a:lvl3pPr marL="357187" indent="-171450" algn="l">
              <a:lnSpc>
                <a:spcPct val="100000"/>
              </a:lnSpc>
              <a:buClrTx/>
              <a:buFont typeface="Arial" panose="020B0604020202020204" pitchFamily="34" charset="0"/>
              <a:buChar char="•"/>
              <a:tabLst/>
              <a:defRPr lang="en-US" sz="1050" b="0" kern="1200">
                <a:solidFill>
                  <a:schemeClr val="bg1"/>
                </a:solidFill>
                <a:latin typeface="+mn-lt"/>
                <a:ea typeface="+mn-ea"/>
                <a:cs typeface="+mn-cs"/>
              </a:defRPr>
            </a:lvl3pPr>
            <a:lvl4pPr marL="280987" indent="-171450" algn="l">
              <a:lnSpc>
                <a:spcPct val="100000"/>
              </a:lnSpc>
              <a:buClrTx/>
              <a:buFont typeface="Arial" panose="020B0604020202020204" pitchFamily="34" charset="0"/>
              <a:buChar char="‒"/>
              <a:tabLst/>
              <a:defRPr sz="105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8" name="Content Placeholder 2"/>
          <p:cNvSpPr>
            <a:spLocks noGrp="1"/>
          </p:cNvSpPr>
          <p:nvPr>
            <p:ph sz="half" idx="18"/>
          </p:nvPr>
        </p:nvSpPr>
        <p:spPr>
          <a:xfrm>
            <a:off x="5652120" y="1419225"/>
            <a:ext cx="3128343" cy="2807108"/>
          </a:xfrm>
          <a:prstGeom prst="rect">
            <a:avLst/>
          </a:prstGeom>
          <a:noFill/>
          <a:ln>
            <a:solidFill>
              <a:schemeClr val="bg2"/>
            </a:solidFill>
          </a:ln>
        </p:spPr>
        <p:txBody>
          <a:bodyPr lIns="182880" tIns="182880" rIns="0" bIns="0" anchor="t"/>
          <a:lstStyle>
            <a:lvl1pPr marL="16669" indent="0" algn="l">
              <a:lnSpc>
                <a:spcPct val="100000"/>
              </a:lnSpc>
              <a:spcBef>
                <a:spcPts val="975"/>
              </a:spcBef>
              <a:buNone/>
              <a:tabLst/>
              <a:defRPr sz="1600" b="0">
                <a:solidFill>
                  <a:schemeClr val="bg2"/>
                </a:solidFill>
              </a:defRPr>
            </a:lvl1pPr>
            <a:lvl2pPr marL="16669" indent="0" algn="l">
              <a:lnSpc>
                <a:spcPct val="100000"/>
              </a:lnSpc>
              <a:spcBef>
                <a:spcPts val="750"/>
              </a:spcBef>
              <a:buClr>
                <a:schemeClr val="tx2"/>
              </a:buClr>
              <a:buFont typeface="Arial" charset="0"/>
              <a:buNone/>
              <a:tabLst/>
              <a:defRPr sz="1200" b="0">
                <a:solidFill>
                  <a:schemeClr val="tx1"/>
                </a:solidFill>
              </a:defRPr>
            </a:lvl2pPr>
            <a:lvl3pPr marL="16669" indent="0" algn="l">
              <a:lnSpc>
                <a:spcPct val="100000"/>
              </a:lnSpc>
              <a:buClr>
                <a:schemeClr val="tx2"/>
              </a:buClr>
              <a:buFontTx/>
              <a:buNone/>
              <a:tabLst/>
              <a:defRPr sz="1050" b="0">
                <a:solidFill>
                  <a:schemeClr val="tx1"/>
                </a:solidFill>
              </a:defRPr>
            </a:lvl3pPr>
            <a:lvl4pPr marL="16669" indent="0" algn="l">
              <a:lnSpc>
                <a:spcPct val="100000"/>
              </a:lnSpc>
              <a:buClr>
                <a:schemeClr val="tx2"/>
              </a:buClr>
              <a:buFont typeface="Arial" charset="0"/>
              <a:buNone/>
              <a:tabLst/>
              <a:defRPr sz="9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841451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ntent_2/3-1/3">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A3EB560E-9ED6-BE41-A937-7F58008DBB66}"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4"/>
            <a:ext cx="4858041" cy="3118051"/>
          </a:xfrm>
          <a:prstGeom prst="rect">
            <a:avLst/>
          </a:prstGeom>
          <a:noFill/>
          <a:ln>
            <a:noFill/>
          </a:ln>
        </p:spPr>
        <p:txBody>
          <a:bodyPr lIns="0" tIns="0" rIns="0" bIns="0" anchor="t"/>
          <a:lstStyle>
            <a:lvl1pPr marL="16669" indent="0" algn="l">
              <a:lnSpc>
                <a:spcPct val="100000"/>
              </a:lnSpc>
              <a:spcBef>
                <a:spcPts val="975"/>
              </a:spcBef>
              <a:buNone/>
              <a:tabLst/>
              <a:defRPr sz="1800" b="1">
                <a:solidFill>
                  <a:schemeClr val="tx1"/>
                </a:solidFill>
              </a:defRPr>
            </a:lvl1pPr>
            <a:lvl2pPr marL="15875" indent="0" algn="l">
              <a:lnSpc>
                <a:spcPct val="100000"/>
              </a:lnSpc>
              <a:spcBef>
                <a:spcPts val="750"/>
              </a:spcBef>
              <a:buClrTx/>
              <a:buFont typeface="Arial" panose="020B0604020202020204" pitchFamily="34" charset="0"/>
              <a:buNone/>
              <a:tabLst/>
              <a:defRPr sz="1600" b="0">
                <a:solidFill>
                  <a:schemeClr val="bg2"/>
                </a:solidFill>
              </a:defRPr>
            </a:lvl2pPr>
            <a:lvl3pPr marL="16669" indent="0" algn="l">
              <a:lnSpc>
                <a:spcPct val="100000"/>
              </a:lnSpc>
              <a:buClrTx/>
              <a:buFont typeface="Arial" panose="020B0604020202020204" pitchFamily="34" charset="0"/>
              <a:buNone/>
              <a:tabLst/>
              <a:defRPr sz="1400" b="0">
                <a:solidFill>
                  <a:schemeClr val="tx1"/>
                </a:solidFill>
              </a:defRPr>
            </a:lvl3pPr>
            <a:lvl4pPr marL="280987" indent="-171450" algn="l">
              <a:lnSpc>
                <a:spcPct val="100000"/>
              </a:lnSpc>
              <a:buClrTx/>
              <a:buFont typeface="Arial" panose="020B0604020202020204" pitchFamily="34" charset="0"/>
              <a:buChar char="‒"/>
              <a:tabLst/>
              <a:defRPr sz="105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8" name="Content Placeholder 2"/>
          <p:cNvSpPr>
            <a:spLocks noGrp="1"/>
          </p:cNvSpPr>
          <p:nvPr>
            <p:ph sz="half" idx="18"/>
          </p:nvPr>
        </p:nvSpPr>
        <p:spPr>
          <a:xfrm>
            <a:off x="5652120" y="1419224"/>
            <a:ext cx="3128343" cy="2944431"/>
          </a:xfrm>
          <a:prstGeom prst="rect">
            <a:avLst/>
          </a:prstGeom>
          <a:noFill/>
          <a:ln>
            <a:noFill/>
          </a:ln>
        </p:spPr>
        <p:txBody>
          <a:bodyPr lIns="0" tIns="0" rIns="0" bIns="0" anchor="t"/>
          <a:lstStyle>
            <a:lvl1pPr marL="16669" indent="0" algn="l">
              <a:lnSpc>
                <a:spcPct val="100000"/>
              </a:lnSpc>
              <a:spcBef>
                <a:spcPts val="975"/>
              </a:spcBef>
              <a:buNone/>
              <a:tabLst/>
              <a:defRPr sz="1600" b="0">
                <a:solidFill>
                  <a:schemeClr val="bg2"/>
                </a:solidFill>
              </a:defRPr>
            </a:lvl1pPr>
            <a:lvl2pPr marL="16669" indent="0" algn="l">
              <a:lnSpc>
                <a:spcPct val="100000"/>
              </a:lnSpc>
              <a:spcBef>
                <a:spcPts val="750"/>
              </a:spcBef>
              <a:buClr>
                <a:schemeClr val="tx2"/>
              </a:buClr>
              <a:buFont typeface="Arial" charset="0"/>
              <a:buNone/>
              <a:tabLst/>
              <a:defRPr sz="1200" b="0">
                <a:solidFill>
                  <a:schemeClr val="tx1"/>
                </a:solidFill>
              </a:defRPr>
            </a:lvl2pPr>
            <a:lvl3pPr marL="16669" indent="0" algn="l">
              <a:lnSpc>
                <a:spcPct val="100000"/>
              </a:lnSpc>
              <a:buClr>
                <a:schemeClr val="tx2"/>
              </a:buClr>
              <a:buFontTx/>
              <a:buNone/>
              <a:tabLst/>
              <a:defRPr sz="1050" b="0">
                <a:solidFill>
                  <a:schemeClr val="tx1"/>
                </a:solidFill>
              </a:defRPr>
            </a:lvl3pPr>
            <a:lvl4pPr marL="16669" indent="0" algn="l">
              <a:lnSpc>
                <a:spcPct val="100000"/>
              </a:lnSpc>
              <a:buClr>
                <a:schemeClr val="tx2"/>
              </a:buClr>
              <a:buFont typeface="Arial" charset="0"/>
              <a:buNone/>
              <a:tabLst/>
              <a:defRPr sz="9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9" name="Straight Connector 8">
            <a:extLst>
              <a:ext uri="{FF2B5EF4-FFF2-40B4-BE49-F238E27FC236}">
                <a16:creationId xmlns:a16="http://schemas.microsoft.com/office/drawing/2014/main" xmlns="" id="{51F64A6E-71B4-6040-81AE-ADE9733F84CD}"/>
              </a:ext>
            </a:extLst>
          </p:cNvPr>
          <p:cNvCxnSpPr/>
          <p:nvPr userDrawn="1"/>
        </p:nvCxnSpPr>
        <p:spPr>
          <a:xfrm>
            <a:off x="5451676" y="1419225"/>
            <a:ext cx="0" cy="31180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1083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_4">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04FE6736-B686-0842-AB41-57ABA4BAE7B3}"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Rectangle 5"/>
          <p:cNvSpPr/>
          <p:nvPr userDrawn="1"/>
        </p:nvSpPr>
        <p:spPr>
          <a:xfrm>
            <a:off x="390418" y="339726"/>
            <a:ext cx="3245478" cy="434950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3"/>
          <p:cNvSpPr>
            <a:spLocks noGrp="1"/>
          </p:cNvSpPr>
          <p:nvPr>
            <p:ph type="body" sz="quarter" idx="13"/>
          </p:nvPr>
        </p:nvSpPr>
        <p:spPr>
          <a:xfrm>
            <a:off x="690027" y="627534"/>
            <a:ext cx="2589254" cy="3734151"/>
          </a:xfrm>
          <a:prstGeom prst="rect">
            <a:avLst/>
          </a:prstGeom>
          <a:noFill/>
        </p:spPr>
        <p:txBody>
          <a:bodyPr lIns="0" tIns="0" rIns="0" bIns="0" anchor="t" anchorCtr="0"/>
          <a:lstStyle>
            <a:lvl1pPr marL="0" indent="0">
              <a:lnSpc>
                <a:spcPct val="90000"/>
              </a:lnSpc>
              <a:spcBef>
                <a:spcPts val="1200"/>
              </a:spcBef>
              <a:buFontTx/>
              <a:buNone/>
              <a:tabLst/>
              <a:defRPr sz="2700" b="0">
                <a:solidFill>
                  <a:schemeClr val="bg1"/>
                </a:solidFill>
              </a:defRPr>
            </a:lvl1pPr>
            <a:lvl2pPr marL="0" indent="0">
              <a:lnSpc>
                <a:spcPct val="100000"/>
              </a:lnSpc>
              <a:spcBef>
                <a:spcPts val="1200"/>
              </a:spcBef>
              <a:buClr>
                <a:schemeClr val="bg1"/>
              </a:buClr>
              <a:buFont typeface="Arial" charset="0"/>
              <a:buNone/>
              <a:tabLst/>
              <a:defRPr sz="2100">
                <a:solidFill>
                  <a:schemeClr val="bg1"/>
                </a:solidFill>
              </a:defRPr>
            </a:lvl2pPr>
            <a:lvl3pPr marL="0" indent="0">
              <a:lnSpc>
                <a:spcPct val="95000"/>
              </a:lnSpc>
              <a:spcBef>
                <a:spcPts val="600"/>
              </a:spcBef>
              <a:buClr>
                <a:schemeClr val="bg1"/>
              </a:buClr>
              <a:buFont typeface="Arial" panose="020B0604020202020204" pitchFamily="34" charset="0"/>
              <a:buNone/>
              <a:tabLst/>
              <a:defRPr>
                <a:solidFill>
                  <a:schemeClr val="bg1"/>
                </a:solidFill>
              </a:defRPr>
            </a:lvl3pPr>
            <a:lvl4pPr marL="0" indent="0">
              <a:lnSpc>
                <a:spcPct val="95000"/>
              </a:lnSpc>
              <a:spcBef>
                <a:spcPts val="600"/>
              </a:spcBef>
              <a:buClr>
                <a:schemeClr val="bg1"/>
              </a:buClr>
              <a:buFont typeface="Arial" panose="020B0604020202020204" pitchFamily="34" charset="0"/>
              <a:buNone/>
              <a:tabLst/>
              <a:defRPr sz="1200">
                <a:solidFill>
                  <a:schemeClr val="bg1"/>
                </a:solidFill>
              </a:defRPr>
            </a:lvl4pPr>
            <a:lvl5pPr marL="0" indent="0">
              <a:lnSpc>
                <a:spcPct val="95000"/>
              </a:lnSpc>
              <a:spcBef>
                <a:spcPts val="600"/>
              </a:spcBef>
              <a:buClr>
                <a:schemeClr val="bg1"/>
              </a:buClr>
              <a:buFont typeface="Arial" panose="020B0604020202020204" pitchFamily="34" charset="0"/>
              <a:buNone/>
              <a:tabLst/>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p:cNvSpPr>
            <a:spLocks noGrp="1"/>
          </p:cNvSpPr>
          <p:nvPr>
            <p:ph sz="half" idx="18"/>
          </p:nvPr>
        </p:nvSpPr>
        <p:spPr>
          <a:xfrm>
            <a:off x="3906684" y="627534"/>
            <a:ext cx="4873779" cy="3672407"/>
          </a:xfrm>
          <a:prstGeom prst="rect">
            <a:avLst/>
          </a:prstGeom>
          <a:noFill/>
          <a:ln>
            <a:noFill/>
          </a:ln>
        </p:spPr>
        <p:txBody>
          <a:bodyPr lIns="0" tIns="0" rIns="0" bIns="0" anchor="t"/>
          <a:lstStyle>
            <a:lvl1pPr marL="16669" indent="0" algn="l">
              <a:lnSpc>
                <a:spcPct val="100000"/>
              </a:lnSpc>
              <a:spcBef>
                <a:spcPts val="975"/>
              </a:spcBef>
              <a:buNone/>
              <a:tabLst/>
              <a:defRPr sz="2400" b="0">
                <a:solidFill>
                  <a:schemeClr val="bg2"/>
                </a:solidFill>
              </a:defRPr>
            </a:lvl1pPr>
            <a:lvl2pPr marL="231775" indent="-215900" algn="l">
              <a:lnSpc>
                <a:spcPct val="100000"/>
              </a:lnSpc>
              <a:spcBef>
                <a:spcPts val="750"/>
              </a:spcBef>
              <a:buClrTx/>
              <a:buFont typeface="Arial" panose="020B0604020202020204" pitchFamily="34" charset="0"/>
              <a:buChar char="•"/>
              <a:tabLst/>
              <a:defRPr sz="2000" b="0">
                <a:solidFill>
                  <a:schemeClr val="tx1"/>
                </a:solidFill>
              </a:defRPr>
            </a:lvl2pPr>
            <a:lvl3pPr marL="463550" indent="-231775" algn="l">
              <a:lnSpc>
                <a:spcPct val="100000"/>
              </a:lnSpc>
              <a:buClrTx/>
              <a:buFont typeface="Arial" panose="020B0604020202020204" pitchFamily="34" charset="0"/>
              <a:buChar char="‒"/>
              <a:tabLst/>
              <a:defRPr sz="1600" b="0">
                <a:solidFill>
                  <a:schemeClr val="tx1"/>
                </a:solidFill>
              </a:defRPr>
            </a:lvl3pPr>
            <a:lvl4pPr marL="636588" indent="-171450" algn="l" defTabSz="798513">
              <a:lnSpc>
                <a:spcPct val="100000"/>
              </a:lnSpc>
              <a:buClrTx/>
              <a:buFont typeface="Arial" panose="020B0604020202020204" pitchFamily="34" charset="0"/>
              <a:buChar char="•"/>
              <a:tabLst/>
              <a:defRPr sz="12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968750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_4_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22AB59C3-C2D3-3444-B95A-CE7F62719C4E}"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Rectangle 5"/>
          <p:cNvSpPr/>
          <p:nvPr userDrawn="1"/>
        </p:nvSpPr>
        <p:spPr>
          <a:xfrm>
            <a:off x="390418" y="339726"/>
            <a:ext cx="3245478" cy="43495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3"/>
          <p:cNvSpPr>
            <a:spLocks noGrp="1"/>
          </p:cNvSpPr>
          <p:nvPr>
            <p:ph type="body" sz="quarter" idx="13"/>
          </p:nvPr>
        </p:nvSpPr>
        <p:spPr>
          <a:xfrm>
            <a:off x="690027" y="627534"/>
            <a:ext cx="2589254" cy="3734151"/>
          </a:xfrm>
          <a:prstGeom prst="rect">
            <a:avLst/>
          </a:prstGeom>
          <a:noFill/>
        </p:spPr>
        <p:txBody>
          <a:bodyPr lIns="0" tIns="0" rIns="0" bIns="0" anchor="t" anchorCtr="0"/>
          <a:lstStyle>
            <a:lvl1pPr marL="0" indent="0">
              <a:lnSpc>
                <a:spcPct val="90000"/>
              </a:lnSpc>
              <a:spcBef>
                <a:spcPts val="1200"/>
              </a:spcBef>
              <a:buFontTx/>
              <a:buNone/>
              <a:tabLst/>
              <a:defRPr sz="2700" b="0">
                <a:solidFill>
                  <a:schemeClr val="bg1"/>
                </a:solidFill>
              </a:defRPr>
            </a:lvl1pPr>
            <a:lvl2pPr marL="0" indent="0">
              <a:lnSpc>
                <a:spcPct val="100000"/>
              </a:lnSpc>
              <a:spcBef>
                <a:spcPts val="1200"/>
              </a:spcBef>
              <a:buClr>
                <a:schemeClr val="bg1"/>
              </a:buClr>
              <a:buFont typeface="Arial" charset="0"/>
              <a:buNone/>
              <a:tabLst/>
              <a:defRPr sz="2100">
                <a:solidFill>
                  <a:schemeClr val="bg1"/>
                </a:solidFill>
              </a:defRPr>
            </a:lvl2pPr>
            <a:lvl3pPr marL="0" indent="0">
              <a:lnSpc>
                <a:spcPct val="95000"/>
              </a:lnSpc>
              <a:spcBef>
                <a:spcPts val="600"/>
              </a:spcBef>
              <a:buClr>
                <a:schemeClr val="bg1"/>
              </a:buClr>
              <a:buFont typeface="Arial" panose="020B0604020202020204" pitchFamily="34" charset="0"/>
              <a:buNone/>
              <a:tabLst/>
              <a:defRPr>
                <a:solidFill>
                  <a:schemeClr val="bg1"/>
                </a:solidFill>
              </a:defRPr>
            </a:lvl3pPr>
            <a:lvl4pPr marL="0" indent="0">
              <a:lnSpc>
                <a:spcPct val="95000"/>
              </a:lnSpc>
              <a:spcBef>
                <a:spcPts val="600"/>
              </a:spcBef>
              <a:buClr>
                <a:schemeClr val="bg1"/>
              </a:buClr>
              <a:buFont typeface="Arial" panose="020B0604020202020204" pitchFamily="34" charset="0"/>
              <a:buNone/>
              <a:tabLst/>
              <a:defRPr sz="1200">
                <a:solidFill>
                  <a:schemeClr val="bg1"/>
                </a:solidFill>
              </a:defRPr>
            </a:lvl4pPr>
            <a:lvl5pPr marL="0" indent="0">
              <a:lnSpc>
                <a:spcPct val="95000"/>
              </a:lnSpc>
              <a:spcBef>
                <a:spcPts val="600"/>
              </a:spcBef>
              <a:buClr>
                <a:schemeClr val="bg1"/>
              </a:buClr>
              <a:buFont typeface="Arial" panose="020B0604020202020204" pitchFamily="34" charset="0"/>
              <a:buNone/>
              <a:tabLst/>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p:cNvSpPr>
            <a:spLocks noGrp="1"/>
          </p:cNvSpPr>
          <p:nvPr>
            <p:ph sz="half" idx="18"/>
          </p:nvPr>
        </p:nvSpPr>
        <p:spPr>
          <a:xfrm>
            <a:off x="3906684" y="627534"/>
            <a:ext cx="4873779" cy="3672407"/>
          </a:xfrm>
          <a:prstGeom prst="rect">
            <a:avLst/>
          </a:prstGeom>
          <a:noFill/>
          <a:ln>
            <a:noFill/>
          </a:ln>
        </p:spPr>
        <p:txBody>
          <a:bodyPr lIns="0" tIns="0" rIns="0" bIns="0" anchor="t"/>
          <a:lstStyle>
            <a:lvl1pPr marL="16669" indent="0" algn="l">
              <a:lnSpc>
                <a:spcPct val="100000"/>
              </a:lnSpc>
              <a:spcBef>
                <a:spcPts val="975"/>
              </a:spcBef>
              <a:buNone/>
              <a:tabLst/>
              <a:defRPr sz="2400" b="0">
                <a:solidFill>
                  <a:schemeClr val="bg2"/>
                </a:solidFill>
              </a:defRPr>
            </a:lvl1pPr>
            <a:lvl2pPr marL="231775" indent="-215900" algn="l">
              <a:lnSpc>
                <a:spcPct val="100000"/>
              </a:lnSpc>
              <a:spcBef>
                <a:spcPts val="750"/>
              </a:spcBef>
              <a:buClrTx/>
              <a:buFont typeface="Arial" panose="020B0604020202020204" pitchFamily="34" charset="0"/>
              <a:buChar char="•"/>
              <a:tabLst/>
              <a:defRPr sz="2000" b="0">
                <a:solidFill>
                  <a:schemeClr val="tx1"/>
                </a:solidFill>
              </a:defRPr>
            </a:lvl2pPr>
            <a:lvl3pPr marL="463550" indent="-231775" algn="l">
              <a:lnSpc>
                <a:spcPct val="100000"/>
              </a:lnSpc>
              <a:buClrTx/>
              <a:buFont typeface="Arial" panose="020B0604020202020204" pitchFamily="34" charset="0"/>
              <a:buChar char="‒"/>
              <a:tabLst/>
              <a:defRPr sz="1600" b="0">
                <a:solidFill>
                  <a:schemeClr val="tx1"/>
                </a:solidFill>
              </a:defRPr>
            </a:lvl3pPr>
            <a:lvl4pPr marL="636588" indent="-171450" algn="l" defTabSz="798513">
              <a:lnSpc>
                <a:spcPct val="100000"/>
              </a:lnSpc>
              <a:buClrTx/>
              <a:buFont typeface="Arial" panose="020B0604020202020204" pitchFamily="34" charset="0"/>
              <a:buChar char="•"/>
              <a:tabLst/>
              <a:defRPr sz="12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646688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_5">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5FE7B619-2766-FB42-AD34-884C3B9C0B9C}"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7" name="Text Placeholder 3"/>
          <p:cNvSpPr>
            <a:spLocks noGrp="1"/>
          </p:cNvSpPr>
          <p:nvPr>
            <p:ph type="body" sz="quarter" idx="13"/>
          </p:nvPr>
        </p:nvSpPr>
        <p:spPr>
          <a:xfrm>
            <a:off x="390418" y="627534"/>
            <a:ext cx="2885217" cy="3956040"/>
          </a:xfrm>
          <a:prstGeom prst="rect">
            <a:avLst/>
          </a:prstGeom>
          <a:noFill/>
        </p:spPr>
        <p:txBody>
          <a:bodyPr lIns="0" tIns="0" rIns="0" bIns="0" anchor="t" anchorCtr="0"/>
          <a:lstStyle>
            <a:lvl1pPr marL="0" indent="0">
              <a:lnSpc>
                <a:spcPct val="90000"/>
              </a:lnSpc>
              <a:spcBef>
                <a:spcPts val="1200"/>
              </a:spcBef>
              <a:buFontTx/>
              <a:buNone/>
              <a:tabLst/>
              <a:defRPr sz="2700" b="0">
                <a:solidFill>
                  <a:schemeClr val="tx1"/>
                </a:solidFill>
              </a:defRPr>
            </a:lvl1pPr>
            <a:lvl2pPr marL="0" indent="0">
              <a:lnSpc>
                <a:spcPct val="100000"/>
              </a:lnSpc>
              <a:spcBef>
                <a:spcPts val="1200"/>
              </a:spcBef>
              <a:buClr>
                <a:schemeClr val="bg1"/>
              </a:buClr>
              <a:buFont typeface="Arial" charset="0"/>
              <a:buNone/>
              <a:tabLst/>
              <a:defRPr sz="2100">
                <a:solidFill>
                  <a:schemeClr val="bg2"/>
                </a:solidFill>
              </a:defRPr>
            </a:lvl2pPr>
            <a:lvl3pPr marL="0" indent="0">
              <a:lnSpc>
                <a:spcPct val="95000"/>
              </a:lnSpc>
              <a:spcBef>
                <a:spcPts val="600"/>
              </a:spcBef>
              <a:buClr>
                <a:schemeClr val="bg1"/>
              </a:buClr>
              <a:buFont typeface="Arial" panose="020B0604020202020204" pitchFamily="34" charset="0"/>
              <a:buNone/>
              <a:tabLst/>
              <a:defRPr>
                <a:solidFill>
                  <a:schemeClr val="tx1"/>
                </a:solidFill>
              </a:defRPr>
            </a:lvl3pPr>
            <a:lvl4pPr marL="0" indent="0">
              <a:lnSpc>
                <a:spcPct val="95000"/>
              </a:lnSpc>
              <a:spcBef>
                <a:spcPts val="600"/>
              </a:spcBef>
              <a:buClr>
                <a:schemeClr val="bg1"/>
              </a:buClr>
              <a:buFont typeface="Arial" panose="020B0604020202020204" pitchFamily="34" charset="0"/>
              <a:buNone/>
              <a:tabLst/>
              <a:defRPr sz="1200">
                <a:solidFill>
                  <a:schemeClr val="tx1"/>
                </a:solidFill>
              </a:defRPr>
            </a:lvl4pPr>
            <a:lvl5pPr marL="0" indent="0">
              <a:lnSpc>
                <a:spcPct val="95000"/>
              </a:lnSpc>
              <a:spcBef>
                <a:spcPts val="600"/>
              </a:spcBef>
              <a:buClr>
                <a:schemeClr val="bg1"/>
              </a:buClr>
              <a:buFont typeface="Arial" panose="020B0604020202020204" pitchFamily="34" charset="0"/>
              <a:buNone/>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p:cNvSpPr>
            <a:spLocks noGrp="1"/>
          </p:cNvSpPr>
          <p:nvPr>
            <p:ph sz="half" idx="18"/>
          </p:nvPr>
        </p:nvSpPr>
        <p:spPr>
          <a:xfrm>
            <a:off x="3906684" y="627534"/>
            <a:ext cx="4873779" cy="3672407"/>
          </a:xfrm>
          <a:prstGeom prst="rect">
            <a:avLst/>
          </a:prstGeom>
          <a:noFill/>
          <a:ln>
            <a:noFill/>
          </a:ln>
        </p:spPr>
        <p:txBody>
          <a:bodyPr lIns="0" tIns="0" rIns="0" bIns="0" anchor="t"/>
          <a:lstStyle>
            <a:lvl1pPr marL="16669" indent="0" algn="l">
              <a:lnSpc>
                <a:spcPct val="100000"/>
              </a:lnSpc>
              <a:spcBef>
                <a:spcPts val="975"/>
              </a:spcBef>
              <a:buNone/>
              <a:tabLst/>
              <a:defRPr sz="2400" b="0">
                <a:solidFill>
                  <a:schemeClr val="tx1"/>
                </a:solidFill>
              </a:defRPr>
            </a:lvl1pPr>
            <a:lvl2pPr marL="231775" indent="-215900" algn="l">
              <a:lnSpc>
                <a:spcPct val="100000"/>
              </a:lnSpc>
              <a:spcBef>
                <a:spcPts val="750"/>
              </a:spcBef>
              <a:buClrTx/>
              <a:buFont typeface="Arial" panose="020B0604020202020204" pitchFamily="34" charset="0"/>
              <a:buChar char="•"/>
              <a:tabLst/>
              <a:defRPr sz="2000" b="0">
                <a:solidFill>
                  <a:schemeClr val="tx1"/>
                </a:solidFill>
              </a:defRPr>
            </a:lvl2pPr>
            <a:lvl3pPr marL="463550" indent="-231775" algn="l">
              <a:lnSpc>
                <a:spcPct val="100000"/>
              </a:lnSpc>
              <a:buClrTx/>
              <a:buFont typeface="Arial" panose="020B0604020202020204" pitchFamily="34" charset="0"/>
              <a:buChar char="‒"/>
              <a:tabLst/>
              <a:defRPr sz="1600" b="0">
                <a:solidFill>
                  <a:schemeClr val="tx1"/>
                </a:solidFill>
              </a:defRPr>
            </a:lvl3pPr>
            <a:lvl4pPr marL="636588" indent="-171450" algn="l" defTabSz="798513">
              <a:lnSpc>
                <a:spcPct val="100000"/>
              </a:lnSpc>
              <a:buClrTx/>
              <a:buFont typeface="Arial" panose="020B0604020202020204" pitchFamily="34" charset="0"/>
              <a:buChar char="•"/>
              <a:tabLst/>
              <a:defRPr sz="12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9" name="Straight Connector 8">
            <a:extLst>
              <a:ext uri="{FF2B5EF4-FFF2-40B4-BE49-F238E27FC236}">
                <a16:creationId xmlns:a16="http://schemas.microsoft.com/office/drawing/2014/main" xmlns="" id="{618B148B-C913-DD41-AEBD-F1F640B31F2F}"/>
              </a:ext>
            </a:extLst>
          </p:cNvPr>
          <p:cNvCxnSpPr/>
          <p:nvPr userDrawn="1"/>
        </p:nvCxnSpPr>
        <p:spPr>
          <a:xfrm>
            <a:off x="3530278" y="627534"/>
            <a:ext cx="0" cy="39560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4668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ntent_8_3Column-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126D9AFB-F0F1-4F4D-A4AB-8DF16B40EC30}"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Content Placeholder 2"/>
          <p:cNvSpPr>
            <a:spLocks noGrp="1"/>
          </p:cNvSpPr>
          <p:nvPr>
            <p:ph sz="half" idx="1"/>
          </p:nvPr>
        </p:nvSpPr>
        <p:spPr>
          <a:xfrm>
            <a:off x="393192" y="2789380"/>
            <a:ext cx="2698484" cy="157567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Content Placeholder 2"/>
          <p:cNvSpPr>
            <a:spLocks noGrp="1"/>
          </p:cNvSpPr>
          <p:nvPr>
            <p:ph sz="half" idx="17"/>
          </p:nvPr>
        </p:nvSpPr>
        <p:spPr>
          <a:xfrm>
            <a:off x="3253740" y="2788920"/>
            <a:ext cx="2698484"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charset="0"/>
              <a:buNone/>
              <a:tabLst/>
              <a:defRPr sz="1200">
                <a:solidFill>
                  <a:schemeClr val="tx1"/>
                </a:solidFill>
              </a:defRPr>
            </a:lvl2pPr>
            <a:lvl3pPr marL="16669" indent="0" algn="l">
              <a:lnSpc>
                <a:spcPct val="100000"/>
              </a:lnSpc>
              <a:buClrTx/>
              <a:buFontTx/>
              <a:buNone/>
              <a:tabLst/>
              <a:defRPr sz="1050">
                <a:solidFill>
                  <a:schemeClr val="tx1"/>
                </a:solidFill>
              </a:defRPr>
            </a:lvl3pPr>
            <a:lvl4pPr marL="16669" indent="0" algn="l">
              <a:lnSpc>
                <a:spcPct val="100000"/>
              </a:lnSpc>
              <a:buClrTx/>
              <a:buFont typeface="Arial"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Content Placeholder 2"/>
          <p:cNvSpPr>
            <a:spLocks noGrp="1"/>
          </p:cNvSpPr>
          <p:nvPr>
            <p:ph sz="half" idx="18"/>
          </p:nvPr>
        </p:nvSpPr>
        <p:spPr>
          <a:xfrm>
            <a:off x="6079269" y="2788920"/>
            <a:ext cx="2698484"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charset="0"/>
              <a:buNone/>
              <a:tabLst/>
              <a:defRPr sz="1200">
                <a:solidFill>
                  <a:schemeClr val="tx1"/>
                </a:solidFill>
              </a:defRPr>
            </a:lvl2pPr>
            <a:lvl3pPr marL="16669" indent="0" algn="l">
              <a:lnSpc>
                <a:spcPct val="100000"/>
              </a:lnSpc>
              <a:buClrTx/>
              <a:buFontTx/>
              <a:buNone/>
              <a:tabLst/>
              <a:defRPr sz="1050">
                <a:solidFill>
                  <a:schemeClr val="tx1"/>
                </a:solidFill>
              </a:defRPr>
            </a:lvl3pPr>
            <a:lvl4pPr marL="16669" indent="0" algn="l">
              <a:lnSpc>
                <a:spcPct val="100000"/>
              </a:lnSpc>
              <a:buClrTx/>
              <a:buFont typeface="Arial"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p:cNvSpPr txBox="1">
            <a:spLocks/>
          </p:cNvSpPr>
          <p:nvPr userDrawn="1"/>
        </p:nvSpPr>
        <p:spPr>
          <a:xfrm>
            <a:off x="404341" y="350901"/>
            <a:ext cx="8376123" cy="2221072"/>
          </a:xfrm>
          <a:prstGeom prst="rect">
            <a:avLst/>
          </a:prstGeom>
          <a:solidFill>
            <a:schemeClr val="tx1"/>
          </a:solidFill>
        </p:spPr>
        <p:txBody>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GB" dirty="0"/>
          </a:p>
        </p:txBody>
      </p:sp>
      <p:sp>
        <p:nvSpPr>
          <p:cNvPr id="10" name="Text Placeholder 3"/>
          <p:cNvSpPr>
            <a:spLocks noGrp="1"/>
          </p:cNvSpPr>
          <p:nvPr>
            <p:ph type="body" sz="quarter" idx="19"/>
          </p:nvPr>
        </p:nvSpPr>
        <p:spPr>
          <a:xfrm>
            <a:off x="404340" y="612741"/>
            <a:ext cx="6285827" cy="1959231"/>
          </a:xfrm>
          <a:prstGeom prst="rect">
            <a:avLst/>
          </a:prstGeom>
        </p:spPr>
        <p:txBody>
          <a:bodyPr lIns="182880" tIns="182880" rIns="182880" bIns="182880" anchor="t" anchorCtr="0"/>
          <a:lstStyle>
            <a:lvl1pPr marL="0" indent="0">
              <a:lnSpc>
                <a:spcPct val="100000"/>
              </a:lnSpc>
              <a:buClr>
                <a:schemeClr val="bg1"/>
              </a:buClr>
              <a:buNone/>
              <a:defRPr sz="2000" b="0">
                <a:solidFill>
                  <a:schemeClr val="bg1"/>
                </a:solidFill>
              </a:defRPr>
            </a:lvl1pPr>
            <a:lvl2pPr marL="0" indent="0">
              <a:spcBef>
                <a:spcPts val="975"/>
              </a:spcBef>
              <a:buClrTx/>
              <a:buFont typeface="Arial" panose="020B0604020202020204" pitchFamily="34" charset="0"/>
              <a:buNone/>
              <a:tabLst/>
              <a:defRPr sz="1400" b="0">
                <a:solidFill>
                  <a:schemeClr val="bg2"/>
                </a:solidFill>
              </a:defRPr>
            </a:lvl2pPr>
            <a:lvl3pPr marL="0" indent="0">
              <a:buClrTx/>
              <a:buFont typeface="Arial" panose="020B0604020202020204" pitchFamily="34" charset="0"/>
              <a:buNone/>
              <a:tabLst/>
              <a:defRPr sz="1100" b="0">
                <a:solidFill>
                  <a:schemeClr val="bg1"/>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695981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ntent_8_2Column-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12EF0264-A909-274E-8180-5EB5973C1AA4}"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Content Placeholder 2"/>
          <p:cNvSpPr>
            <a:spLocks noGrp="1"/>
          </p:cNvSpPr>
          <p:nvPr>
            <p:ph sz="half" idx="1"/>
          </p:nvPr>
        </p:nvSpPr>
        <p:spPr>
          <a:xfrm>
            <a:off x="393192" y="2789380"/>
            <a:ext cx="3970464" cy="157567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Content Placeholder 2"/>
          <p:cNvSpPr>
            <a:spLocks noGrp="1"/>
          </p:cNvSpPr>
          <p:nvPr>
            <p:ph sz="half" idx="18"/>
          </p:nvPr>
        </p:nvSpPr>
        <p:spPr>
          <a:xfrm>
            <a:off x="4811967" y="2788920"/>
            <a:ext cx="3968496"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p:cNvSpPr txBox="1">
            <a:spLocks/>
          </p:cNvSpPr>
          <p:nvPr userDrawn="1"/>
        </p:nvSpPr>
        <p:spPr>
          <a:xfrm>
            <a:off x="404341" y="350901"/>
            <a:ext cx="8376123" cy="2221072"/>
          </a:xfrm>
          <a:prstGeom prst="rect">
            <a:avLst/>
          </a:prstGeom>
          <a:solidFill>
            <a:schemeClr val="tx1"/>
          </a:solidFill>
        </p:spPr>
        <p:txBody>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GB" dirty="0"/>
          </a:p>
        </p:txBody>
      </p:sp>
      <p:sp>
        <p:nvSpPr>
          <p:cNvPr id="10" name="Text Placeholder 3"/>
          <p:cNvSpPr>
            <a:spLocks noGrp="1"/>
          </p:cNvSpPr>
          <p:nvPr>
            <p:ph type="body" sz="quarter" idx="19"/>
          </p:nvPr>
        </p:nvSpPr>
        <p:spPr>
          <a:xfrm>
            <a:off x="404340" y="612742"/>
            <a:ext cx="6285827" cy="1959231"/>
          </a:xfrm>
          <a:prstGeom prst="rect">
            <a:avLst/>
          </a:prstGeom>
        </p:spPr>
        <p:txBody>
          <a:bodyPr lIns="182880" tIns="182880" rIns="182880" bIns="182880" anchor="t" anchorCtr="0"/>
          <a:lstStyle>
            <a:lvl1pPr marL="0" indent="0">
              <a:lnSpc>
                <a:spcPct val="100000"/>
              </a:lnSpc>
              <a:buClr>
                <a:schemeClr val="bg1"/>
              </a:buClr>
              <a:buNone/>
              <a:defRPr sz="2000" b="0">
                <a:solidFill>
                  <a:schemeClr val="bg1"/>
                </a:solidFill>
              </a:defRPr>
            </a:lvl1pPr>
            <a:lvl2pPr marL="0" indent="0">
              <a:lnSpc>
                <a:spcPct val="100000"/>
              </a:lnSpc>
              <a:spcBef>
                <a:spcPts val="600"/>
              </a:spcBef>
              <a:buClrTx/>
              <a:buFont typeface="Arial" panose="020B0604020202020204" pitchFamily="34" charset="0"/>
              <a:buNone/>
              <a:tabLst/>
              <a:defRPr sz="1400" b="0">
                <a:solidFill>
                  <a:schemeClr val="bg2"/>
                </a:solidFill>
              </a:defRPr>
            </a:lvl2pPr>
            <a:lvl3pPr marL="0" indent="0">
              <a:buClrTx/>
              <a:buFont typeface="Arial" panose="020B0604020202020204" pitchFamily="34" charset="0"/>
              <a:buNone/>
              <a:tabLst/>
              <a:defRPr sz="1100" b="0">
                <a:solidFill>
                  <a:schemeClr val="bg1"/>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451853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ntent_8_TechBanner-2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82ABEDF-6920-3D44-BF72-4C5453002765}"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Content Placeholder 2"/>
          <p:cNvSpPr>
            <a:spLocks noGrp="1"/>
          </p:cNvSpPr>
          <p:nvPr>
            <p:ph sz="half" idx="1"/>
          </p:nvPr>
        </p:nvSpPr>
        <p:spPr>
          <a:xfrm>
            <a:off x="393191" y="2789380"/>
            <a:ext cx="3893995" cy="157567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Content Placeholder 2"/>
          <p:cNvSpPr>
            <a:spLocks noGrp="1"/>
          </p:cNvSpPr>
          <p:nvPr>
            <p:ph sz="half" idx="18"/>
          </p:nvPr>
        </p:nvSpPr>
        <p:spPr>
          <a:xfrm>
            <a:off x="4654445" y="2788920"/>
            <a:ext cx="4126017"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p:cNvSpPr txBox="1">
            <a:spLocks/>
          </p:cNvSpPr>
          <p:nvPr userDrawn="1"/>
        </p:nvSpPr>
        <p:spPr>
          <a:xfrm>
            <a:off x="404341" y="350901"/>
            <a:ext cx="8376123" cy="2221072"/>
          </a:xfrm>
          <a:prstGeom prst="rect">
            <a:avLst/>
          </a:prstGeom>
          <a:solidFill>
            <a:schemeClr val="bg2"/>
          </a:solidFill>
        </p:spPr>
        <p:txBody>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GB" dirty="0"/>
          </a:p>
        </p:txBody>
      </p:sp>
      <p:sp>
        <p:nvSpPr>
          <p:cNvPr id="10" name="Text Placeholder 3"/>
          <p:cNvSpPr>
            <a:spLocks noGrp="1"/>
          </p:cNvSpPr>
          <p:nvPr>
            <p:ph type="body" sz="quarter" idx="19"/>
          </p:nvPr>
        </p:nvSpPr>
        <p:spPr>
          <a:xfrm>
            <a:off x="404340" y="612742"/>
            <a:ext cx="6285827" cy="1959231"/>
          </a:xfrm>
          <a:prstGeom prst="rect">
            <a:avLst/>
          </a:prstGeom>
        </p:spPr>
        <p:txBody>
          <a:bodyPr lIns="182880" tIns="182880" rIns="182880" bIns="182880" anchor="t" anchorCtr="0"/>
          <a:lstStyle>
            <a:lvl1pPr marL="0" indent="0">
              <a:lnSpc>
                <a:spcPct val="100000"/>
              </a:lnSpc>
              <a:buClr>
                <a:schemeClr val="bg1"/>
              </a:buClr>
              <a:buNone/>
              <a:defRPr sz="2000" b="0">
                <a:solidFill>
                  <a:schemeClr val="bg1"/>
                </a:solidFill>
              </a:defRPr>
            </a:lvl1pPr>
            <a:lvl2pPr marL="0" indent="0">
              <a:lnSpc>
                <a:spcPct val="100000"/>
              </a:lnSpc>
              <a:spcBef>
                <a:spcPts val="600"/>
              </a:spcBef>
              <a:buClrTx/>
              <a:buFont typeface="Arial" panose="020B0604020202020204" pitchFamily="34" charset="0"/>
              <a:buNone/>
              <a:tabLst/>
              <a:defRPr sz="1400" b="0">
                <a:solidFill>
                  <a:schemeClr val="bg1"/>
                </a:solidFill>
              </a:defRPr>
            </a:lvl2pPr>
            <a:lvl3pPr marL="0" indent="0">
              <a:buClrTx/>
              <a:buFont typeface="Arial" panose="020B0604020202020204" pitchFamily="34" charset="0"/>
              <a:buNone/>
              <a:tabLst/>
              <a:defRPr sz="1100" b="0">
                <a:solidFill>
                  <a:schemeClr val="bg1"/>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86673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_Slide_Option-9-D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708345" y="0"/>
            <a:ext cx="3467416" cy="5143500"/>
          </a:xfrm>
          <a:prstGeom prst="rect">
            <a:avLst/>
          </a:prstGeom>
        </p:spPr>
        <p:txBody>
          <a:bodyPr lIns="0" tIns="0" rIns="0" bIns="0" anchor="ctr" anchorCtr="0"/>
          <a:lstStyle>
            <a:lvl1pPr>
              <a:defRPr sz="3200"/>
            </a:lvl1pPr>
          </a:lstStyle>
          <a:p>
            <a:r>
              <a:rPr lang="en-US" dirty="0"/>
              <a:t>Click to edit </a:t>
            </a:r>
            <a:br>
              <a:rPr lang="en-US" dirty="0"/>
            </a:br>
            <a:r>
              <a:rPr lang="en-US" dirty="0"/>
              <a:t>Master title style</a:t>
            </a:r>
          </a:p>
        </p:txBody>
      </p:sp>
      <p:pic>
        <p:nvPicPr>
          <p:cNvPr id="10" name="Picture 9">
            <a:extLst>
              <a:ext uri="{FF2B5EF4-FFF2-40B4-BE49-F238E27FC236}">
                <a16:creationId xmlns:a16="http://schemas.microsoft.com/office/drawing/2014/main" xmlns="" id="{63D23FB5-8190-F547-9768-66880903777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080563" y="2271734"/>
            <a:ext cx="2958538" cy="600032"/>
          </a:xfrm>
          <a:prstGeom prst="rect">
            <a:avLst/>
          </a:prstGeom>
        </p:spPr>
      </p:pic>
      <p:cxnSp>
        <p:nvCxnSpPr>
          <p:cNvPr id="11" name="Straight Connector 10">
            <a:extLst>
              <a:ext uri="{FF2B5EF4-FFF2-40B4-BE49-F238E27FC236}">
                <a16:creationId xmlns:a16="http://schemas.microsoft.com/office/drawing/2014/main" xmlns="" id="{10EFF250-F17C-1C4D-90E6-C889171E86EF}"/>
              </a:ext>
            </a:extLst>
          </p:cNvPr>
          <p:cNvCxnSpPr>
            <a:cxnSpLocks/>
          </p:cNvCxnSpPr>
          <p:nvPr userDrawn="1"/>
        </p:nvCxnSpPr>
        <p:spPr>
          <a:xfrm flipV="1">
            <a:off x="4572000" y="0"/>
            <a:ext cx="0" cy="51435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xmlns="" id="{519CC61E-52F2-BD4C-9E4C-A555CFC765C3}"/>
              </a:ext>
            </a:extLst>
          </p:cNvPr>
          <p:cNvSpPr/>
          <p:nvPr userDrawn="1"/>
        </p:nvSpPr>
        <p:spPr>
          <a:xfrm>
            <a:off x="7640320" y="4358640"/>
            <a:ext cx="1503680" cy="7848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96195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End_Legals-Standard">
    <p:spTree>
      <p:nvGrpSpPr>
        <p:cNvPr id="1" name=""/>
        <p:cNvGrpSpPr/>
        <p:nvPr/>
      </p:nvGrpSpPr>
      <p:grpSpPr>
        <a:xfrm>
          <a:off x="0" y="0"/>
          <a:ext cx="0" cy="0"/>
          <a:chOff x="0" y="0"/>
          <a:chExt cx="0" cy="0"/>
        </a:xfrm>
      </p:grpSpPr>
      <p:sp>
        <p:nvSpPr>
          <p:cNvPr id="4" name="TextBox 3"/>
          <p:cNvSpPr txBox="1"/>
          <p:nvPr userDrawn="1"/>
        </p:nvSpPr>
        <p:spPr>
          <a:xfrm>
            <a:off x="400378" y="4783614"/>
            <a:ext cx="8391525" cy="92333"/>
          </a:xfrm>
          <a:prstGeom prst="rect">
            <a:avLst/>
          </a:prstGeom>
          <a:noFill/>
        </p:spPr>
        <p:txBody>
          <a:bodyPr wrap="square" lIns="0" tIns="0" rIns="0" bIns="0" rtlCol="0" anchor="ctr" anchorCtr="0">
            <a:spAutoFit/>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it-IT" sz="600" kern="1200" dirty="0">
                <a:solidFill>
                  <a:schemeClr val="tx1"/>
                </a:solidFill>
                <a:latin typeface="+mn-lt"/>
              </a:rPr>
              <a:t>© 2020 Xerox Corporation. Tutti i diritti riservati. Xerox® è un marchio di Xerox Corporation negli Stati Uniti e/o in altri paesi. BRXXXXX</a:t>
            </a:r>
            <a:endParaRPr lang="it-IT" sz="600" kern="1200" dirty="0">
              <a:solidFill>
                <a:schemeClr val="tx1"/>
              </a:solidFill>
              <a:latin typeface="+mn-lt"/>
              <a:ea typeface="+mn-ea"/>
              <a:cs typeface="+mn-cs"/>
            </a:endParaRPr>
          </a:p>
        </p:txBody>
      </p:sp>
      <p:pic>
        <p:nvPicPr>
          <p:cNvPr id="3" name="Picture 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F5177244-2E34-A647-9702-0FB05445921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125"/>
          <a:stretch/>
        </p:blipFill>
        <p:spPr>
          <a:xfrm>
            <a:off x="3253535" y="2160162"/>
            <a:ext cx="2912534" cy="576036"/>
          </a:xfrm>
          <a:prstGeom prst="rect">
            <a:avLst/>
          </a:prstGeom>
        </p:spPr>
      </p:pic>
    </p:spTree>
    <p:extLst>
      <p:ext uri="{BB962C8B-B14F-4D97-AF65-F5344CB8AC3E}">
        <p14:creationId xmlns:p14="http://schemas.microsoft.com/office/powerpoint/2010/main" val="2664525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End_Legals-Standard">
    <p:spTree>
      <p:nvGrpSpPr>
        <p:cNvPr id="1" name=""/>
        <p:cNvGrpSpPr/>
        <p:nvPr/>
      </p:nvGrpSpPr>
      <p:grpSpPr>
        <a:xfrm>
          <a:off x="0" y="0"/>
          <a:ext cx="0" cy="0"/>
          <a:chOff x="0" y="0"/>
          <a:chExt cx="0" cy="0"/>
        </a:xfrm>
      </p:grpSpPr>
      <p:sp>
        <p:nvSpPr>
          <p:cNvPr id="4" name="TextBox 3"/>
          <p:cNvSpPr txBox="1"/>
          <p:nvPr userDrawn="1"/>
        </p:nvSpPr>
        <p:spPr>
          <a:xfrm>
            <a:off x="400378" y="4737897"/>
            <a:ext cx="8391525" cy="92333"/>
          </a:xfrm>
          <a:prstGeom prst="rect">
            <a:avLst/>
          </a:prstGeom>
          <a:noFill/>
        </p:spPr>
        <p:txBody>
          <a:bodyPr wrap="square" lIns="0" tIns="0" rIns="0" bIns="0" rtlCol="0" anchor="ctr" anchorCtr="0">
            <a:spAutoFit/>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it-IT" sz="600" kern="1200" dirty="0">
                <a:solidFill>
                  <a:schemeClr val="tx1"/>
                </a:solidFill>
                <a:latin typeface="+mn-lt"/>
              </a:rPr>
              <a:t>© 2020 Xerox Corporation. Tutti i diritti riservati. Xerox® ed Everyday sono marchi di Xerox Corporation negli Stati Uniti e/o in altri paesi.</a:t>
            </a:r>
            <a:r>
              <a:rPr lang="it-IT" dirty="0" smtClean="0"/>
              <a:t> </a:t>
            </a:r>
            <a:endParaRPr lang="it-IT" sz="600" kern="1200" dirty="0">
              <a:solidFill>
                <a:schemeClr val="tx1"/>
              </a:solidFill>
              <a:latin typeface="+mn-lt"/>
              <a:ea typeface="+mn-ea"/>
              <a:cs typeface="+mn-cs"/>
            </a:endParaRPr>
          </a:p>
        </p:txBody>
      </p:sp>
      <p:pic>
        <p:nvPicPr>
          <p:cNvPr id="3" name="Picture 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F5177244-2E34-A647-9702-0FB05445921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125"/>
          <a:stretch/>
        </p:blipFill>
        <p:spPr>
          <a:xfrm>
            <a:off x="3253535" y="2160162"/>
            <a:ext cx="2912534" cy="576036"/>
          </a:xfrm>
          <a:prstGeom prst="rect">
            <a:avLst/>
          </a:prstGeom>
        </p:spPr>
      </p:pic>
    </p:spTree>
    <p:extLst>
      <p:ext uri="{BB962C8B-B14F-4D97-AF65-F5344CB8AC3E}">
        <p14:creationId xmlns:p14="http://schemas.microsoft.com/office/powerpoint/2010/main" val="2664525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CaseStudy_2_2Column-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9F81EAB9-493F-7646-B3D7-5E09DAE7E465}"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9" name="Text Placeholder 3"/>
          <p:cNvSpPr txBox="1">
            <a:spLocks/>
          </p:cNvSpPr>
          <p:nvPr userDrawn="1"/>
        </p:nvSpPr>
        <p:spPr>
          <a:xfrm>
            <a:off x="404341" y="339725"/>
            <a:ext cx="4167659" cy="2232248"/>
          </a:xfrm>
          <a:prstGeom prst="rect">
            <a:avLst/>
          </a:prstGeom>
          <a:solidFill>
            <a:schemeClr val="tx1"/>
          </a:solidFill>
        </p:spPr>
        <p:txBody>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GB" dirty="0"/>
          </a:p>
        </p:txBody>
      </p:sp>
      <p:sp>
        <p:nvSpPr>
          <p:cNvPr id="10" name="Text Placeholder 3"/>
          <p:cNvSpPr>
            <a:spLocks noGrp="1"/>
          </p:cNvSpPr>
          <p:nvPr>
            <p:ph type="body" sz="quarter" idx="19"/>
          </p:nvPr>
        </p:nvSpPr>
        <p:spPr>
          <a:xfrm>
            <a:off x="404340" y="350900"/>
            <a:ext cx="4167659" cy="1932817"/>
          </a:xfrm>
          <a:prstGeom prst="rect">
            <a:avLst/>
          </a:prstGeom>
        </p:spPr>
        <p:txBody>
          <a:bodyPr lIns="182880" tIns="182880" rIns="182880" bIns="182880" anchor="t" anchorCtr="0"/>
          <a:lstStyle>
            <a:lvl1pPr marL="0" indent="0">
              <a:buClr>
                <a:schemeClr val="bg1"/>
              </a:buClr>
              <a:buNone/>
              <a:defRPr sz="2000" b="0">
                <a:solidFill>
                  <a:schemeClr val="bg1"/>
                </a:solidFill>
              </a:defRPr>
            </a:lvl1pPr>
            <a:lvl2pPr marL="0" indent="0">
              <a:spcBef>
                <a:spcPts val="600"/>
              </a:spcBef>
              <a:buClrTx/>
              <a:buFont typeface="Arial" panose="020B0604020202020204" pitchFamily="34" charset="0"/>
              <a:buNone/>
              <a:tabLst/>
              <a:defRPr sz="1400" b="0">
                <a:solidFill>
                  <a:schemeClr val="bg2"/>
                </a:solidFill>
              </a:defRPr>
            </a:lvl2pPr>
            <a:lvl3pPr marL="0" indent="0">
              <a:lnSpc>
                <a:spcPct val="100000"/>
              </a:lnSpc>
              <a:buClrTx/>
              <a:buFont typeface="Arial" panose="020B0604020202020204" pitchFamily="34" charset="0"/>
              <a:buNone/>
              <a:tabLst/>
              <a:defRPr sz="1100" b="0">
                <a:solidFill>
                  <a:schemeClr val="bg1"/>
                </a:solidFill>
              </a:defRPr>
            </a:lvl3pPr>
          </a:lstStyle>
          <a:p>
            <a:pPr lvl="0"/>
            <a:r>
              <a:rPr lang="en-US"/>
              <a:t>Click to edit Master text styles</a:t>
            </a:r>
          </a:p>
          <a:p>
            <a:pPr lvl="1"/>
            <a:r>
              <a:rPr lang="en-US"/>
              <a:t>Second level</a:t>
            </a:r>
          </a:p>
          <a:p>
            <a:pPr lvl="2"/>
            <a:r>
              <a:rPr lang="en-US"/>
              <a:t>Third level</a:t>
            </a:r>
          </a:p>
        </p:txBody>
      </p:sp>
      <p:pic>
        <p:nvPicPr>
          <p:cNvPr id="11" name="Picture 10">
            <a:extLst>
              <a:ext uri="{FF2B5EF4-FFF2-40B4-BE49-F238E27FC236}">
                <a16:creationId xmlns:a16="http://schemas.microsoft.com/office/drawing/2014/main" xmlns="" id="{512726DF-6F11-A046-A464-EDA25384451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571999" y="339725"/>
            <a:ext cx="4208464" cy="2232248"/>
          </a:xfrm>
          <a:prstGeom prst="rect">
            <a:avLst/>
          </a:prstGeom>
        </p:spPr>
      </p:pic>
      <p:sp>
        <p:nvSpPr>
          <p:cNvPr id="12" name="Content Placeholder 2">
            <a:extLst>
              <a:ext uri="{FF2B5EF4-FFF2-40B4-BE49-F238E27FC236}">
                <a16:creationId xmlns:a16="http://schemas.microsoft.com/office/drawing/2014/main" xmlns="" id="{90D38123-EAFE-6547-BCB7-FBEA3CEE4659}"/>
              </a:ext>
            </a:extLst>
          </p:cNvPr>
          <p:cNvSpPr>
            <a:spLocks noGrp="1"/>
          </p:cNvSpPr>
          <p:nvPr>
            <p:ph sz="half" idx="1"/>
          </p:nvPr>
        </p:nvSpPr>
        <p:spPr>
          <a:xfrm>
            <a:off x="393192" y="2789380"/>
            <a:ext cx="3970464" cy="157567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Content Placeholder 2">
            <a:extLst>
              <a:ext uri="{FF2B5EF4-FFF2-40B4-BE49-F238E27FC236}">
                <a16:creationId xmlns:a16="http://schemas.microsoft.com/office/drawing/2014/main" xmlns="" id="{8632714A-C798-264C-BF85-7D9D636A90BA}"/>
              </a:ext>
            </a:extLst>
          </p:cNvPr>
          <p:cNvSpPr>
            <a:spLocks noGrp="1"/>
          </p:cNvSpPr>
          <p:nvPr>
            <p:ph sz="half" idx="18"/>
          </p:nvPr>
        </p:nvSpPr>
        <p:spPr>
          <a:xfrm>
            <a:off x="4811967" y="2788920"/>
            <a:ext cx="3968496"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611982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userDrawn="1">
  <p:cSld name="1_Content_7b">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428068E6-2682-1748-8852-1BA49284E2CA}"/>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l="42" r="-42" b="15686"/>
          <a:stretch/>
        </p:blipFill>
        <p:spPr>
          <a:xfrm>
            <a:off x="0" y="-1"/>
            <a:ext cx="9147807" cy="5143501"/>
          </a:xfrm>
          <a:prstGeom prst="rect">
            <a:avLst/>
          </a:prstGeom>
        </p:spPr>
      </p:pic>
      <p:sp>
        <p:nvSpPr>
          <p:cNvPr id="8" name="Rectangle 7"/>
          <p:cNvSpPr/>
          <p:nvPr userDrawn="1"/>
        </p:nvSpPr>
        <p:spPr>
          <a:xfrm>
            <a:off x="390418" y="339725"/>
            <a:ext cx="3267182" cy="43202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3"/>
          <p:cNvSpPr>
            <a:spLocks noGrp="1"/>
          </p:cNvSpPr>
          <p:nvPr>
            <p:ph type="body" sz="quarter" idx="13"/>
          </p:nvPr>
        </p:nvSpPr>
        <p:spPr>
          <a:xfrm>
            <a:off x="690026" y="627535"/>
            <a:ext cx="2729846" cy="3876212"/>
          </a:xfrm>
          <a:prstGeom prst="rect">
            <a:avLst/>
          </a:prstGeom>
          <a:noFill/>
        </p:spPr>
        <p:txBody>
          <a:bodyPr lIns="0" tIns="0" rIns="0" bIns="0" anchor="t" anchorCtr="0"/>
          <a:lstStyle>
            <a:lvl1pPr marL="0" indent="0">
              <a:lnSpc>
                <a:spcPct val="95000"/>
              </a:lnSpc>
              <a:spcBef>
                <a:spcPts val="0"/>
              </a:spcBef>
              <a:spcAft>
                <a:spcPts val="1200"/>
              </a:spcAft>
              <a:buFontTx/>
              <a:buNone/>
              <a:tabLst/>
              <a:defRPr sz="2700" b="0">
                <a:solidFill>
                  <a:schemeClr val="tx1"/>
                </a:solidFill>
              </a:defRPr>
            </a:lvl1pPr>
            <a:lvl2pPr marL="0" indent="0">
              <a:lnSpc>
                <a:spcPct val="100000"/>
              </a:lnSpc>
              <a:spcBef>
                <a:spcPts val="0"/>
              </a:spcBef>
              <a:spcAft>
                <a:spcPts val="400"/>
              </a:spcAft>
              <a:buClrTx/>
              <a:buFont typeface="Arial" panose="020B0604020202020204" pitchFamily="34" charset="0"/>
              <a:buNone/>
              <a:tabLst/>
              <a:defRPr sz="2100">
                <a:solidFill>
                  <a:schemeClr val="tx1"/>
                </a:solidFill>
              </a:defRPr>
            </a:lvl2pPr>
            <a:lvl3pPr marL="0" indent="0">
              <a:lnSpc>
                <a:spcPct val="100000"/>
              </a:lnSpc>
              <a:spcBef>
                <a:spcPts val="975"/>
              </a:spcBef>
              <a:buClrTx/>
              <a:buFont typeface="Arial" panose="020B0604020202020204" pitchFamily="34" charset="0"/>
              <a:buNone/>
              <a:tabLst/>
              <a:defRPr>
                <a:solidFill>
                  <a:schemeClr val="tx1"/>
                </a:solidFill>
              </a:defRPr>
            </a:lvl3pPr>
            <a:lvl4pPr marL="0" indent="0">
              <a:lnSpc>
                <a:spcPct val="100000"/>
              </a:lnSpc>
              <a:spcBef>
                <a:spcPts val="975"/>
              </a:spcBef>
              <a:buClrTx/>
              <a:buFont typeface="Arial" panose="020B0604020202020204" pitchFamily="34" charset="0"/>
              <a:buNone/>
              <a:tabLst/>
              <a:defRPr>
                <a:solidFill>
                  <a:schemeClr val="tx1"/>
                </a:solidFill>
              </a:defRPr>
            </a:lvl4pPr>
            <a:lvl5pPr marL="0" indent="0">
              <a:lnSpc>
                <a:spcPct val="100000"/>
              </a:lnSpc>
              <a:spcBef>
                <a:spcPts val="975"/>
              </a:spcBef>
              <a:buClrTx/>
              <a:buFont typeface="Arial" panose="020B0604020202020204" pitchFamily="34" charset="0"/>
              <a:buNone/>
              <a:tabLst/>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Slide Number Placeholder 2"/>
          <p:cNvSpPr>
            <a:spLocks noGrp="1"/>
          </p:cNvSpPr>
          <p:nvPr>
            <p:ph type="sldNum" sz="quarter" idx="10"/>
          </p:nvPr>
        </p:nvSpPr>
        <p:spPr/>
        <p:txBody>
          <a:bodyPr/>
          <a:lstStyle>
            <a:lvl1pPr>
              <a:defRPr>
                <a:solidFill>
                  <a:schemeClr val="bg1"/>
                </a:solidFill>
              </a:defRPr>
            </a:lvl1p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lvl1pPr>
              <a:defRPr>
                <a:solidFill>
                  <a:schemeClr val="bg1"/>
                </a:solidFill>
              </a:defRPr>
            </a:lvl1pPr>
          </a:lstStyle>
          <a:p>
            <a:fld id="{C8E09B4D-FA36-5E4F-8B96-670ADC05A87F}" type="datetime3">
              <a:t>19 May 2020</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Xerox Internal Use Only</a:t>
            </a:r>
            <a:endParaRPr lang="en-US" dirty="0"/>
          </a:p>
        </p:txBody>
      </p:sp>
      <p:pic>
        <p:nvPicPr>
          <p:cNvPr id="12" name="Picture 11">
            <a:extLst>
              <a:ext uri="{FF2B5EF4-FFF2-40B4-BE49-F238E27FC236}">
                <a16:creationId xmlns:a16="http://schemas.microsoft.com/office/drawing/2014/main" xmlns="" id="{11035730-07C6-4D43-A228-B63F88051138}"/>
              </a:ext>
            </a:extLst>
          </p:cNvPr>
          <p:cNvPicPr>
            <a:picLocks noChangeAspect="1"/>
          </p:cNvPicPr>
          <p:nvPr userDrawn="1"/>
        </p:nvPicPr>
        <p:blipFill>
          <a:blip r:embed="rId3" cstate="screen">
            <a:alphaModFix amt="61000"/>
            <a:extLst>
              <a:ext uri="{28A0092B-C50C-407E-A947-70E740481C1C}">
                <a14:useLocalDpi xmlns:a14="http://schemas.microsoft.com/office/drawing/2010/main"/>
              </a:ext>
            </a:extLst>
          </a:blip>
          <a:stretch>
            <a:fillRect/>
          </a:stretch>
        </p:blipFill>
        <p:spPr>
          <a:xfrm>
            <a:off x="7882128" y="4645152"/>
            <a:ext cx="946404" cy="186944"/>
          </a:xfrm>
          <a:prstGeom prst="rect">
            <a:avLst/>
          </a:prstGeom>
        </p:spPr>
      </p:pic>
    </p:spTree>
    <p:extLst>
      <p:ext uri="{BB962C8B-B14F-4D97-AF65-F5344CB8AC3E}">
        <p14:creationId xmlns:p14="http://schemas.microsoft.com/office/powerpoint/2010/main" val="1303591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Content_8c">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val="0"/>
              </a:ext>
            </a:extLst>
          </a:blip>
          <a:srcRect l="11714" t="50" r="16037"/>
          <a:stretch/>
        </p:blipFill>
        <p:spPr>
          <a:xfrm>
            <a:off x="395288" y="339725"/>
            <a:ext cx="4680768" cy="4316942"/>
          </a:xfrm>
          <a:prstGeom prst="rect">
            <a:avLst/>
          </a:prstGeom>
        </p:spPr>
      </p:pic>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DBEF2DE-6796-1644-9456-9B9AEA593B3D}"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7" name="Text Placeholder 3"/>
          <p:cNvSpPr>
            <a:spLocks noGrp="1"/>
          </p:cNvSpPr>
          <p:nvPr>
            <p:ph type="body" sz="quarter" idx="13"/>
          </p:nvPr>
        </p:nvSpPr>
        <p:spPr>
          <a:xfrm>
            <a:off x="5432671" y="915566"/>
            <a:ext cx="3347791" cy="3384376"/>
          </a:xfrm>
          <a:prstGeom prst="rect">
            <a:avLst/>
          </a:prstGeom>
          <a:noFill/>
        </p:spPr>
        <p:txBody>
          <a:bodyPr lIns="0" tIns="0" rIns="0" bIns="0" anchor="t" anchorCtr="0"/>
          <a:lstStyle>
            <a:lvl1pPr marL="0" indent="0">
              <a:lnSpc>
                <a:spcPct val="100000"/>
              </a:lnSpc>
              <a:spcBef>
                <a:spcPts val="1200"/>
              </a:spcBef>
              <a:buFontTx/>
              <a:buNone/>
              <a:tabLst/>
              <a:defRPr sz="2700" b="0">
                <a:solidFill>
                  <a:schemeClr val="tx1"/>
                </a:solidFill>
              </a:defRPr>
            </a:lvl1pPr>
            <a:lvl2pPr marL="0" indent="0">
              <a:lnSpc>
                <a:spcPct val="100000"/>
              </a:lnSpc>
              <a:spcBef>
                <a:spcPts val="975"/>
              </a:spcBef>
              <a:buClr>
                <a:schemeClr val="bg1"/>
              </a:buClr>
              <a:buFont typeface="Arial" charset="0"/>
              <a:buNone/>
              <a:tabLst/>
              <a:defRPr sz="2100">
                <a:solidFill>
                  <a:schemeClr val="bg2"/>
                </a:solidFill>
              </a:defRPr>
            </a:lvl2pPr>
            <a:lvl3pPr marL="0" indent="0">
              <a:spcBef>
                <a:spcPts val="900"/>
              </a:spcBef>
              <a:buClrTx/>
              <a:buFont typeface="Arial" panose="020B0604020202020204" pitchFamily="34" charset="0"/>
              <a:buNone/>
              <a:tabLst/>
              <a:defRPr>
                <a:solidFill>
                  <a:schemeClr val="tx1"/>
                </a:solidFill>
              </a:defRPr>
            </a:lvl3pPr>
            <a:lvl4pPr marL="0" indent="0">
              <a:spcBef>
                <a:spcPts val="600"/>
              </a:spcBef>
              <a:buClrTx/>
              <a:buFont typeface="Arial" panose="020B0604020202020204" pitchFamily="34" charset="0"/>
              <a:buNone/>
              <a:tabLst/>
              <a:defRPr>
                <a:solidFill>
                  <a:schemeClr val="tx1"/>
                </a:solidFill>
              </a:defRPr>
            </a:lvl4pPr>
            <a:lvl5pPr marL="0" indent="0">
              <a:spcBef>
                <a:spcPts val="600"/>
              </a:spcBef>
              <a:buClrTx/>
              <a:buFont typeface="Arial" panose="020B0604020202020204" pitchFamily="34" charset="0"/>
              <a:buNone/>
              <a:tabLst/>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a:extLst>
              <a:ext uri="{FF2B5EF4-FFF2-40B4-BE49-F238E27FC236}">
                <a16:creationId xmlns:a16="http://schemas.microsoft.com/office/drawing/2014/main" xmlns="" id="{C656BC20-FDE0-F746-AE4C-64177AD0002F}"/>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l="11343" r="16349"/>
          <a:stretch/>
        </p:blipFill>
        <p:spPr>
          <a:xfrm>
            <a:off x="390418" y="339725"/>
            <a:ext cx="4680768" cy="4316942"/>
          </a:xfrm>
          <a:prstGeom prst="rect">
            <a:avLst/>
          </a:prstGeom>
        </p:spPr>
      </p:pic>
    </p:spTree>
    <p:extLst>
      <p:ext uri="{BB962C8B-B14F-4D97-AF65-F5344CB8AC3E}">
        <p14:creationId xmlns:p14="http://schemas.microsoft.com/office/powerpoint/2010/main" val="2158146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userDrawn="1">
  <p:cSld name="1_Content_7b">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428068E6-2682-1748-8852-1BA49284E2CA}"/>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l="42" r="-42" b="15686"/>
          <a:stretch/>
        </p:blipFill>
        <p:spPr>
          <a:xfrm>
            <a:off x="0" y="-1"/>
            <a:ext cx="9147807" cy="5143501"/>
          </a:xfrm>
          <a:prstGeom prst="rect">
            <a:avLst/>
          </a:prstGeom>
        </p:spPr>
      </p:pic>
      <p:sp>
        <p:nvSpPr>
          <p:cNvPr id="8" name="Rectangle 7"/>
          <p:cNvSpPr/>
          <p:nvPr userDrawn="1"/>
        </p:nvSpPr>
        <p:spPr>
          <a:xfrm>
            <a:off x="390418" y="339725"/>
            <a:ext cx="3267182" cy="43202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3"/>
          <p:cNvSpPr>
            <a:spLocks noGrp="1"/>
          </p:cNvSpPr>
          <p:nvPr>
            <p:ph type="body" sz="quarter" idx="13"/>
          </p:nvPr>
        </p:nvSpPr>
        <p:spPr>
          <a:xfrm>
            <a:off x="690026" y="627535"/>
            <a:ext cx="2729846" cy="3876212"/>
          </a:xfrm>
          <a:prstGeom prst="rect">
            <a:avLst/>
          </a:prstGeom>
          <a:noFill/>
        </p:spPr>
        <p:txBody>
          <a:bodyPr lIns="0" tIns="0" rIns="0" bIns="0" anchor="t" anchorCtr="0"/>
          <a:lstStyle>
            <a:lvl1pPr marL="0" indent="0">
              <a:lnSpc>
                <a:spcPct val="95000"/>
              </a:lnSpc>
              <a:spcBef>
                <a:spcPts val="0"/>
              </a:spcBef>
              <a:spcAft>
                <a:spcPts val="1200"/>
              </a:spcAft>
              <a:buFontTx/>
              <a:buNone/>
              <a:tabLst/>
              <a:defRPr sz="2700" b="0">
                <a:solidFill>
                  <a:schemeClr val="tx1"/>
                </a:solidFill>
              </a:defRPr>
            </a:lvl1pPr>
            <a:lvl2pPr marL="0" indent="0">
              <a:lnSpc>
                <a:spcPct val="100000"/>
              </a:lnSpc>
              <a:spcBef>
                <a:spcPts val="0"/>
              </a:spcBef>
              <a:spcAft>
                <a:spcPts val="400"/>
              </a:spcAft>
              <a:buClrTx/>
              <a:buFont typeface="Arial" panose="020B0604020202020204" pitchFamily="34" charset="0"/>
              <a:buNone/>
              <a:tabLst/>
              <a:defRPr sz="2100">
                <a:solidFill>
                  <a:schemeClr val="tx1"/>
                </a:solidFill>
              </a:defRPr>
            </a:lvl2pPr>
            <a:lvl3pPr marL="0" indent="0">
              <a:lnSpc>
                <a:spcPct val="100000"/>
              </a:lnSpc>
              <a:spcBef>
                <a:spcPts val="975"/>
              </a:spcBef>
              <a:buClrTx/>
              <a:buFont typeface="Arial" panose="020B0604020202020204" pitchFamily="34" charset="0"/>
              <a:buNone/>
              <a:tabLst/>
              <a:defRPr>
                <a:solidFill>
                  <a:schemeClr val="tx1"/>
                </a:solidFill>
              </a:defRPr>
            </a:lvl3pPr>
            <a:lvl4pPr marL="0" indent="0">
              <a:lnSpc>
                <a:spcPct val="100000"/>
              </a:lnSpc>
              <a:spcBef>
                <a:spcPts val="975"/>
              </a:spcBef>
              <a:buClrTx/>
              <a:buFont typeface="Arial" panose="020B0604020202020204" pitchFamily="34" charset="0"/>
              <a:buNone/>
              <a:tabLst/>
              <a:defRPr>
                <a:solidFill>
                  <a:schemeClr val="tx1"/>
                </a:solidFill>
              </a:defRPr>
            </a:lvl4pPr>
            <a:lvl5pPr marL="0" indent="0">
              <a:lnSpc>
                <a:spcPct val="100000"/>
              </a:lnSpc>
              <a:spcBef>
                <a:spcPts val="975"/>
              </a:spcBef>
              <a:buClrTx/>
              <a:buFont typeface="Arial" panose="020B0604020202020204" pitchFamily="34" charset="0"/>
              <a:buNone/>
              <a:tabLst/>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Slide Number Placeholder 2"/>
          <p:cNvSpPr>
            <a:spLocks noGrp="1"/>
          </p:cNvSpPr>
          <p:nvPr>
            <p:ph type="sldNum" sz="quarter" idx="10"/>
          </p:nvPr>
        </p:nvSpPr>
        <p:spPr/>
        <p:txBody>
          <a:bodyPr/>
          <a:lstStyle>
            <a:lvl1pPr>
              <a:defRPr>
                <a:solidFill>
                  <a:schemeClr val="bg1"/>
                </a:solidFill>
              </a:defRPr>
            </a:lvl1p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lvl1pPr>
              <a:defRPr>
                <a:solidFill>
                  <a:schemeClr val="bg1"/>
                </a:solidFill>
              </a:defRPr>
            </a:lvl1pPr>
          </a:lstStyle>
          <a:p>
            <a:fld id="{C8E09B4D-FA36-5E4F-8B96-670ADC05A87F}" type="datetime3">
              <a:t>19 May 2020</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Xerox Internal Use Only</a:t>
            </a:r>
            <a:endParaRPr lang="en-US" dirty="0"/>
          </a:p>
        </p:txBody>
      </p:sp>
      <p:pic>
        <p:nvPicPr>
          <p:cNvPr id="12" name="Picture 11">
            <a:extLst>
              <a:ext uri="{FF2B5EF4-FFF2-40B4-BE49-F238E27FC236}">
                <a16:creationId xmlns:a16="http://schemas.microsoft.com/office/drawing/2014/main" xmlns="" id="{11035730-07C6-4D43-A228-B63F88051138}"/>
              </a:ext>
            </a:extLst>
          </p:cNvPr>
          <p:cNvPicPr>
            <a:picLocks noChangeAspect="1"/>
          </p:cNvPicPr>
          <p:nvPr userDrawn="1"/>
        </p:nvPicPr>
        <p:blipFill>
          <a:blip r:embed="rId3" cstate="screen">
            <a:alphaModFix amt="61000"/>
            <a:extLst>
              <a:ext uri="{28A0092B-C50C-407E-A947-70E740481C1C}">
                <a14:useLocalDpi xmlns:a14="http://schemas.microsoft.com/office/drawing/2010/main"/>
              </a:ext>
            </a:extLst>
          </a:blip>
          <a:stretch>
            <a:fillRect/>
          </a:stretch>
        </p:blipFill>
        <p:spPr>
          <a:xfrm>
            <a:off x="7882128" y="4645152"/>
            <a:ext cx="946404" cy="186944"/>
          </a:xfrm>
          <a:prstGeom prst="rect">
            <a:avLst/>
          </a:prstGeom>
        </p:spPr>
      </p:pic>
    </p:spTree>
    <p:extLst>
      <p:ext uri="{BB962C8B-B14F-4D97-AF65-F5344CB8AC3E}">
        <p14:creationId xmlns:p14="http://schemas.microsoft.com/office/powerpoint/2010/main" val="1303591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Content_8c">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val="0"/>
              </a:ext>
            </a:extLst>
          </a:blip>
          <a:srcRect l="11714" t="50" r="16037"/>
          <a:stretch/>
        </p:blipFill>
        <p:spPr>
          <a:xfrm>
            <a:off x="395288" y="339725"/>
            <a:ext cx="4680768" cy="4316942"/>
          </a:xfrm>
          <a:prstGeom prst="rect">
            <a:avLst/>
          </a:prstGeom>
        </p:spPr>
      </p:pic>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DBEF2DE-6796-1644-9456-9B9AEA593B3D}"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7" name="Text Placeholder 3"/>
          <p:cNvSpPr>
            <a:spLocks noGrp="1"/>
          </p:cNvSpPr>
          <p:nvPr>
            <p:ph type="body" sz="quarter" idx="13"/>
          </p:nvPr>
        </p:nvSpPr>
        <p:spPr>
          <a:xfrm>
            <a:off x="5432671" y="915566"/>
            <a:ext cx="3347791" cy="3384376"/>
          </a:xfrm>
          <a:prstGeom prst="rect">
            <a:avLst/>
          </a:prstGeom>
          <a:noFill/>
        </p:spPr>
        <p:txBody>
          <a:bodyPr lIns="0" tIns="0" rIns="0" bIns="0" anchor="t" anchorCtr="0"/>
          <a:lstStyle>
            <a:lvl1pPr marL="0" indent="0">
              <a:lnSpc>
                <a:spcPct val="100000"/>
              </a:lnSpc>
              <a:spcBef>
                <a:spcPts val="1200"/>
              </a:spcBef>
              <a:buFontTx/>
              <a:buNone/>
              <a:tabLst/>
              <a:defRPr sz="2700" b="0">
                <a:solidFill>
                  <a:schemeClr val="tx1"/>
                </a:solidFill>
              </a:defRPr>
            </a:lvl1pPr>
            <a:lvl2pPr marL="0" indent="0">
              <a:lnSpc>
                <a:spcPct val="100000"/>
              </a:lnSpc>
              <a:spcBef>
                <a:spcPts val="975"/>
              </a:spcBef>
              <a:buClr>
                <a:schemeClr val="bg1"/>
              </a:buClr>
              <a:buFont typeface="Arial" charset="0"/>
              <a:buNone/>
              <a:tabLst/>
              <a:defRPr sz="2100">
                <a:solidFill>
                  <a:schemeClr val="bg2"/>
                </a:solidFill>
              </a:defRPr>
            </a:lvl2pPr>
            <a:lvl3pPr marL="0" indent="0">
              <a:spcBef>
                <a:spcPts val="900"/>
              </a:spcBef>
              <a:buClrTx/>
              <a:buFont typeface="Arial" panose="020B0604020202020204" pitchFamily="34" charset="0"/>
              <a:buNone/>
              <a:tabLst/>
              <a:defRPr>
                <a:solidFill>
                  <a:schemeClr val="tx1"/>
                </a:solidFill>
              </a:defRPr>
            </a:lvl3pPr>
            <a:lvl4pPr marL="0" indent="0">
              <a:spcBef>
                <a:spcPts val="600"/>
              </a:spcBef>
              <a:buClrTx/>
              <a:buFont typeface="Arial" panose="020B0604020202020204" pitchFamily="34" charset="0"/>
              <a:buNone/>
              <a:tabLst/>
              <a:defRPr>
                <a:solidFill>
                  <a:schemeClr val="tx1"/>
                </a:solidFill>
              </a:defRPr>
            </a:lvl4pPr>
            <a:lvl5pPr marL="0" indent="0">
              <a:spcBef>
                <a:spcPts val="600"/>
              </a:spcBef>
              <a:buClrTx/>
              <a:buFont typeface="Arial" panose="020B0604020202020204" pitchFamily="34" charset="0"/>
              <a:buNone/>
              <a:tabLst/>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a:extLst>
              <a:ext uri="{FF2B5EF4-FFF2-40B4-BE49-F238E27FC236}">
                <a16:creationId xmlns:a16="http://schemas.microsoft.com/office/drawing/2014/main" xmlns="" id="{C656BC20-FDE0-F746-AE4C-64177AD0002F}"/>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l="11343" r="16349"/>
          <a:stretch/>
        </p:blipFill>
        <p:spPr>
          <a:xfrm>
            <a:off x="390418" y="339725"/>
            <a:ext cx="4680768" cy="4316942"/>
          </a:xfrm>
          <a:prstGeom prst="rect">
            <a:avLst/>
          </a:prstGeom>
        </p:spPr>
      </p:pic>
    </p:spTree>
    <p:extLst>
      <p:ext uri="{BB962C8B-B14F-4D97-AF65-F5344CB8AC3E}">
        <p14:creationId xmlns:p14="http://schemas.microsoft.com/office/powerpoint/2010/main" val="2158146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userDrawn="1">
  <p:cSld name="1_Content_7b">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428068E6-2682-1748-8852-1BA49284E2CA}"/>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l="42" r="-42" b="15686"/>
          <a:stretch/>
        </p:blipFill>
        <p:spPr>
          <a:xfrm>
            <a:off x="0" y="-1"/>
            <a:ext cx="9147807" cy="5143501"/>
          </a:xfrm>
          <a:prstGeom prst="rect">
            <a:avLst/>
          </a:prstGeom>
        </p:spPr>
      </p:pic>
      <p:sp>
        <p:nvSpPr>
          <p:cNvPr id="8" name="Rectangle 7"/>
          <p:cNvSpPr/>
          <p:nvPr userDrawn="1"/>
        </p:nvSpPr>
        <p:spPr>
          <a:xfrm>
            <a:off x="390418" y="339725"/>
            <a:ext cx="3267182" cy="43202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3"/>
          <p:cNvSpPr>
            <a:spLocks noGrp="1"/>
          </p:cNvSpPr>
          <p:nvPr>
            <p:ph type="body" sz="quarter" idx="13"/>
          </p:nvPr>
        </p:nvSpPr>
        <p:spPr>
          <a:xfrm>
            <a:off x="690026" y="627535"/>
            <a:ext cx="2729846" cy="3876212"/>
          </a:xfrm>
          <a:prstGeom prst="rect">
            <a:avLst/>
          </a:prstGeom>
          <a:noFill/>
        </p:spPr>
        <p:txBody>
          <a:bodyPr lIns="0" tIns="0" rIns="0" bIns="0" anchor="t" anchorCtr="0"/>
          <a:lstStyle>
            <a:lvl1pPr marL="0" indent="0">
              <a:lnSpc>
                <a:spcPct val="95000"/>
              </a:lnSpc>
              <a:spcBef>
                <a:spcPts val="0"/>
              </a:spcBef>
              <a:spcAft>
                <a:spcPts val="1200"/>
              </a:spcAft>
              <a:buFontTx/>
              <a:buNone/>
              <a:tabLst/>
              <a:defRPr sz="2700" b="0">
                <a:solidFill>
                  <a:schemeClr val="tx1"/>
                </a:solidFill>
              </a:defRPr>
            </a:lvl1pPr>
            <a:lvl2pPr marL="0" indent="0">
              <a:lnSpc>
                <a:spcPct val="100000"/>
              </a:lnSpc>
              <a:spcBef>
                <a:spcPts val="0"/>
              </a:spcBef>
              <a:spcAft>
                <a:spcPts val="400"/>
              </a:spcAft>
              <a:buClrTx/>
              <a:buFont typeface="Arial" panose="020B0604020202020204" pitchFamily="34" charset="0"/>
              <a:buNone/>
              <a:tabLst/>
              <a:defRPr sz="2100">
                <a:solidFill>
                  <a:schemeClr val="tx1"/>
                </a:solidFill>
              </a:defRPr>
            </a:lvl2pPr>
            <a:lvl3pPr marL="0" indent="0">
              <a:lnSpc>
                <a:spcPct val="100000"/>
              </a:lnSpc>
              <a:spcBef>
                <a:spcPts val="975"/>
              </a:spcBef>
              <a:buClrTx/>
              <a:buFont typeface="Arial" panose="020B0604020202020204" pitchFamily="34" charset="0"/>
              <a:buNone/>
              <a:tabLst/>
              <a:defRPr>
                <a:solidFill>
                  <a:schemeClr val="tx1"/>
                </a:solidFill>
              </a:defRPr>
            </a:lvl3pPr>
            <a:lvl4pPr marL="0" indent="0">
              <a:lnSpc>
                <a:spcPct val="100000"/>
              </a:lnSpc>
              <a:spcBef>
                <a:spcPts val="975"/>
              </a:spcBef>
              <a:buClrTx/>
              <a:buFont typeface="Arial" panose="020B0604020202020204" pitchFamily="34" charset="0"/>
              <a:buNone/>
              <a:tabLst/>
              <a:defRPr>
                <a:solidFill>
                  <a:schemeClr val="tx1"/>
                </a:solidFill>
              </a:defRPr>
            </a:lvl4pPr>
            <a:lvl5pPr marL="0" indent="0">
              <a:lnSpc>
                <a:spcPct val="100000"/>
              </a:lnSpc>
              <a:spcBef>
                <a:spcPts val="975"/>
              </a:spcBef>
              <a:buClrTx/>
              <a:buFont typeface="Arial" panose="020B0604020202020204" pitchFamily="34" charset="0"/>
              <a:buNone/>
              <a:tabLst/>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Slide Number Placeholder 2"/>
          <p:cNvSpPr>
            <a:spLocks noGrp="1"/>
          </p:cNvSpPr>
          <p:nvPr>
            <p:ph type="sldNum" sz="quarter" idx="10"/>
          </p:nvPr>
        </p:nvSpPr>
        <p:spPr/>
        <p:txBody>
          <a:bodyPr/>
          <a:lstStyle>
            <a:lvl1pPr>
              <a:defRPr>
                <a:solidFill>
                  <a:schemeClr val="bg1"/>
                </a:solidFill>
              </a:defRPr>
            </a:lvl1p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lvl1pPr>
              <a:defRPr>
                <a:solidFill>
                  <a:schemeClr val="bg1"/>
                </a:solidFill>
              </a:defRPr>
            </a:lvl1pPr>
          </a:lstStyle>
          <a:p>
            <a:fld id="{C8E09B4D-FA36-5E4F-8B96-670ADC05A87F}" type="datetime3">
              <a:t>19 May 2020</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Xerox Internal Use Only</a:t>
            </a:r>
            <a:endParaRPr lang="en-US" dirty="0"/>
          </a:p>
        </p:txBody>
      </p:sp>
      <p:pic>
        <p:nvPicPr>
          <p:cNvPr id="12" name="Picture 11">
            <a:extLst>
              <a:ext uri="{FF2B5EF4-FFF2-40B4-BE49-F238E27FC236}">
                <a16:creationId xmlns:a16="http://schemas.microsoft.com/office/drawing/2014/main" xmlns="" id="{11035730-07C6-4D43-A228-B63F88051138}"/>
              </a:ext>
            </a:extLst>
          </p:cNvPr>
          <p:cNvPicPr>
            <a:picLocks noChangeAspect="1"/>
          </p:cNvPicPr>
          <p:nvPr userDrawn="1"/>
        </p:nvPicPr>
        <p:blipFill>
          <a:blip r:embed="rId3" cstate="screen">
            <a:alphaModFix amt="61000"/>
            <a:extLst>
              <a:ext uri="{28A0092B-C50C-407E-A947-70E740481C1C}">
                <a14:useLocalDpi xmlns:a14="http://schemas.microsoft.com/office/drawing/2010/main"/>
              </a:ext>
            </a:extLst>
          </a:blip>
          <a:stretch>
            <a:fillRect/>
          </a:stretch>
        </p:blipFill>
        <p:spPr>
          <a:xfrm>
            <a:off x="7882128" y="4645152"/>
            <a:ext cx="946404" cy="186944"/>
          </a:xfrm>
          <a:prstGeom prst="rect">
            <a:avLst/>
          </a:prstGeom>
        </p:spPr>
      </p:pic>
    </p:spTree>
    <p:extLst>
      <p:ext uri="{BB962C8B-B14F-4D97-AF65-F5344CB8AC3E}">
        <p14:creationId xmlns:p14="http://schemas.microsoft.com/office/powerpoint/2010/main" val="1303591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Content_8c">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val="0"/>
              </a:ext>
            </a:extLst>
          </a:blip>
          <a:srcRect l="11714" t="50" r="16037"/>
          <a:stretch/>
        </p:blipFill>
        <p:spPr>
          <a:xfrm>
            <a:off x="395288" y="339725"/>
            <a:ext cx="4680768" cy="4316942"/>
          </a:xfrm>
          <a:prstGeom prst="rect">
            <a:avLst/>
          </a:prstGeom>
        </p:spPr>
      </p:pic>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DBEF2DE-6796-1644-9456-9B9AEA593B3D}"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7" name="Text Placeholder 3"/>
          <p:cNvSpPr>
            <a:spLocks noGrp="1"/>
          </p:cNvSpPr>
          <p:nvPr>
            <p:ph type="body" sz="quarter" idx="13"/>
          </p:nvPr>
        </p:nvSpPr>
        <p:spPr>
          <a:xfrm>
            <a:off x="5432671" y="915566"/>
            <a:ext cx="3347791" cy="3384376"/>
          </a:xfrm>
          <a:prstGeom prst="rect">
            <a:avLst/>
          </a:prstGeom>
          <a:noFill/>
        </p:spPr>
        <p:txBody>
          <a:bodyPr lIns="0" tIns="0" rIns="0" bIns="0" anchor="t" anchorCtr="0"/>
          <a:lstStyle>
            <a:lvl1pPr marL="0" indent="0">
              <a:lnSpc>
                <a:spcPct val="100000"/>
              </a:lnSpc>
              <a:spcBef>
                <a:spcPts val="1200"/>
              </a:spcBef>
              <a:buFontTx/>
              <a:buNone/>
              <a:tabLst/>
              <a:defRPr sz="2700" b="0">
                <a:solidFill>
                  <a:schemeClr val="tx1"/>
                </a:solidFill>
              </a:defRPr>
            </a:lvl1pPr>
            <a:lvl2pPr marL="0" indent="0">
              <a:lnSpc>
                <a:spcPct val="100000"/>
              </a:lnSpc>
              <a:spcBef>
                <a:spcPts val="975"/>
              </a:spcBef>
              <a:buClr>
                <a:schemeClr val="bg1"/>
              </a:buClr>
              <a:buFont typeface="Arial" charset="0"/>
              <a:buNone/>
              <a:tabLst/>
              <a:defRPr sz="2100">
                <a:solidFill>
                  <a:schemeClr val="bg2"/>
                </a:solidFill>
              </a:defRPr>
            </a:lvl2pPr>
            <a:lvl3pPr marL="0" indent="0">
              <a:spcBef>
                <a:spcPts val="900"/>
              </a:spcBef>
              <a:buClrTx/>
              <a:buFont typeface="Arial" panose="020B0604020202020204" pitchFamily="34" charset="0"/>
              <a:buNone/>
              <a:tabLst/>
              <a:defRPr>
                <a:solidFill>
                  <a:schemeClr val="tx1"/>
                </a:solidFill>
              </a:defRPr>
            </a:lvl3pPr>
            <a:lvl4pPr marL="0" indent="0">
              <a:spcBef>
                <a:spcPts val="600"/>
              </a:spcBef>
              <a:buClrTx/>
              <a:buFont typeface="Arial" panose="020B0604020202020204" pitchFamily="34" charset="0"/>
              <a:buNone/>
              <a:tabLst/>
              <a:defRPr>
                <a:solidFill>
                  <a:schemeClr val="tx1"/>
                </a:solidFill>
              </a:defRPr>
            </a:lvl4pPr>
            <a:lvl5pPr marL="0" indent="0">
              <a:spcBef>
                <a:spcPts val="600"/>
              </a:spcBef>
              <a:buClrTx/>
              <a:buFont typeface="Arial" panose="020B0604020202020204" pitchFamily="34" charset="0"/>
              <a:buNone/>
              <a:tabLst/>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a:extLst>
              <a:ext uri="{FF2B5EF4-FFF2-40B4-BE49-F238E27FC236}">
                <a16:creationId xmlns:a16="http://schemas.microsoft.com/office/drawing/2014/main" xmlns="" id="{C656BC20-FDE0-F746-AE4C-64177AD0002F}"/>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l="11343" r="16349"/>
          <a:stretch/>
        </p:blipFill>
        <p:spPr>
          <a:xfrm>
            <a:off x="390418" y="339725"/>
            <a:ext cx="4680768" cy="4316942"/>
          </a:xfrm>
          <a:prstGeom prst="rect">
            <a:avLst/>
          </a:prstGeom>
        </p:spPr>
      </p:pic>
    </p:spTree>
    <p:extLst>
      <p:ext uri="{BB962C8B-B14F-4D97-AF65-F5344CB8AC3E}">
        <p14:creationId xmlns:p14="http://schemas.microsoft.com/office/powerpoint/2010/main" val="2158146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Title_Slide_Option-10a-DP">
    <p:spTree>
      <p:nvGrpSpPr>
        <p:cNvPr id="1" name=""/>
        <p:cNvGrpSpPr/>
        <p:nvPr/>
      </p:nvGrpSpPr>
      <p:grpSpPr>
        <a:xfrm>
          <a:off x="0" y="0"/>
          <a:ext cx="0" cy="0"/>
          <a:chOff x="0" y="0"/>
          <a:chExt cx="0" cy="0"/>
        </a:xfrm>
      </p:grpSpPr>
      <p:pic>
        <p:nvPicPr>
          <p:cNvPr id="6" name="Picture 5" descr="A picture containing person, indoor, man, front&#10;&#10;Description automatically generated">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97CD8933-2293-414B-A4B6-207512DB0B4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899" t="22451" r="27191" b="16875"/>
          <a:stretch/>
        </p:blipFill>
        <p:spPr>
          <a:xfrm>
            <a:off x="0" y="0"/>
            <a:ext cx="9144000" cy="5143500"/>
          </a:xfrm>
          <a:prstGeom prst="rect">
            <a:avLst/>
          </a:prstGeom>
        </p:spPr>
      </p:pic>
      <p:pic>
        <p:nvPicPr>
          <p:cNvPr id="3" name="Picture 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BB2BA415-51D7-CB48-99B7-75097464C32E}"/>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0" y="2647479"/>
            <a:ext cx="4960937" cy="1873970"/>
          </a:xfrm>
          <a:prstGeom prst="rect">
            <a:avLst/>
          </a:prstGeom>
        </p:spPr>
      </p:pic>
      <p:sp>
        <p:nvSpPr>
          <p:cNvPr id="9" name="Title 3"/>
          <p:cNvSpPr>
            <a:spLocks noGrp="1"/>
          </p:cNvSpPr>
          <p:nvPr>
            <p:ph type="title" hasCustomPrompt="1"/>
          </p:nvPr>
        </p:nvSpPr>
        <p:spPr>
          <a:xfrm>
            <a:off x="0" y="2647479"/>
            <a:ext cx="4960937" cy="1873970"/>
          </a:xfrm>
          <a:prstGeom prst="rect">
            <a:avLst/>
          </a:prstGeom>
          <a:noFill/>
        </p:spPr>
        <p:txBody>
          <a:bodyPr lIns="548640" tIns="274320" bIns="91440" anchor="t" anchorCtr="0"/>
          <a:lstStyle>
            <a:lvl1pPr>
              <a:defRPr lang="en-US" sz="2800" dirty="0">
                <a:solidFill>
                  <a:schemeClr val="bg1"/>
                </a:solidFill>
                <a:latin typeface="Arial" panose="020B0604020202020204" pitchFamily="34" charset="0"/>
                <a:cs typeface="Arial" panose="020B0604020202020204" pitchFamily="34" charset="0"/>
              </a:defRPr>
            </a:lvl1pPr>
          </a:lstStyle>
          <a:p>
            <a:pPr marL="0" lvl="0"/>
            <a:r>
              <a:rPr lang="en-US" dirty="0"/>
              <a:t>Click to edit </a:t>
            </a:r>
            <a:br>
              <a:rPr lang="en-US" dirty="0"/>
            </a:br>
            <a:r>
              <a:rPr lang="en-US" dirty="0"/>
              <a:t>Master title style</a:t>
            </a:r>
          </a:p>
        </p:txBody>
      </p:sp>
      <p:pic>
        <p:nvPicPr>
          <p:cNvPr id="7" name="Picture 6">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130680C9-5CAB-E649-AF3E-8BC50E7FBB03}"/>
              </a:ext>
            </a:extLst>
          </p:cNvPr>
          <p:cNvPicPr>
            <a:picLocks noChangeAspect="1"/>
          </p:cNvPicPr>
          <p:nvPr userDrawn="1"/>
        </p:nvPicPr>
        <p:blipFill>
          <a:blip r:embed="rId4" cstate="screen">
            <a:alphaModFix amt="61000"/>
            <a:extLst>
              <a:ext uri="{28A0092B-C50C-407E-A947-70E740481C1C}">
                <a14:useLocalDpi xmlns:a14="http://schemas.microsoft.com/office/drawing/2010/main"/>
              </a:ext>
            </a:extLst>
          </a:blip>
          <a:stretch>
            <a:fillRect/>
          </a:stretch>
        </p:blipFill>
        <p:spPr>
          <a:xfrm>
            <a:off x="7882128" y="4662086"/>
            <a:ext cx="946404" cy="186944"/>
          </a:xfrm>
          <a:prstGeom prst="rect">
            <a:avLst/>
          </a:prstGeom>
        </p:spPr>
      </p:pic>
    </p:spTree>
    <p:extLst>
      <p:ext uri="{BB962C8B-B14F-4D97-AF65-F5344CB8AC3E}">
        <p14:creationId xmlns:p14="http://schemas.microsoft.com/office/powerpoint/2010/main" val="2884953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_Slide_Option-11">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xmlns="" id="{B4C31C69-15F1-D249-A726-FA4DA80DB174}"/>
              </a:ext>
            </a:extLst>
          </p:cNvPr>
          <p:cNvSpPr/>
          <p:nvPr userDrawn="1"/>
        </p:nvSpPr>
        <p:spPr>
          <a:xfrm>
            <a:off x="0" y="0"/>
            <a:ext cx="9144000" cy="5143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3"/>
          <p:cNvSpPr>
            <a:spLocks noGrp="1"/>
          </p:cNvSpPr>
          <p:nvPr>
            <p:ph type="title" hasCustomPrompt="1"/>
          </p:nvPr>
        </p:nvSpPr>
        <p:spPr>
          <a:xfrm>
            <a:off x="708345" y="1343898"/>
            <a:ext cx="3467416" cy="2156475"/>
          </a:xfrm>
          <a:prstGeom prst="rect">
            <a:avLst/>
          </a:prstGeom>
        </p:spPr>
        <p:txBody>
          <a:bodyPr lIns="0" tIns="0" rIns="0" bIns="0" anchor="ctr" anchorCtr="0"/>
          <a:lstStyle>
            <a:lvl1pPr>
              <a:defRPr sz="3200">
                <a:solidFill>
                  <a:schemeClr val="bg1"/>
                </a:solidFill>
              </a:defRPr>
            </a:lvl1pPr>
          </a:lstStyle>
          <a:p>
            <a:r>
              <a:rPr lang="en-US" dirty="0"/>
              <a:t>Click to edit </a:t>
            </a:r>
            <a:br>
              <a:rPr lang="en-US" dirty="0"/>
            </a:br>
            <a:r>
              <a:rPr lang="en-US" dirty="0"/>
              <a:t>Master title style</a:t>
            </a:r>
          </a:p>
        </p:txBody>
      </p:sp>
      <p:pic>
        <p:nvPicPr>
          <p:cNvPr id="13" name="Picture 12">
            <a:extLst>
              <a:ext uri="{FF2B5EF4-FFF2-40B4-BE49-F238E27FC236}">
                <a16:creationId xmlns:a16="http://schemas.microsoft.com/office/drawing/2014/main" xmlns="" id="{DB3788F8-03CA-5142-9F91-AF722F55C00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17062" y="2016379"/>
            <a:ext cx="3503851" cy="710628"/>
          </a:xfrm>
          <a:prstGeom prst="rect">
            <a:avLst/>
          </a:prstGeom>
        </p:spPr>
      </p:pic>
      <p:cxnSp>
        <p:nvCxnSpPr>
          <p:cNvPr id="14" name="Straight Connector 13">
            <a:extLst>
              <a:ext uri="{FF2B5EF4-FFF2-40B4-BE49-F238E27FC236}">
                <a16:creationId xmlns:a16="http://schemas.microsoft.com/office/drawing/2014/main" xmlns="" id="{711704B3-426C-D44F-B825-9646FC8FA580}"/>
              </a:ext>
            </a:extLst>
          </p:cNvPr>
          <p:cNvCxnSpPr>
            <a:cxnSpLocks/>
          </p:cNvCxnSpPr>
          <p:nvPr userDrawn="1"/>
        </p:nvCxnSpPr>
        <p:spPr>
          <a:xfrm flipV="1">
            <a:off x="4527494" y="1343899"/>
            <a:ext cx="0" cy="215647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3612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_Slide_Option-11-D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708345" y="1343898"/>
            <a:ext cx="3467416" cy="2156475"/>
          </a:xfrm>
          <a:prstGeom prst="rect">
            <a:avLst/>
          </a:prstGeom>
        </p:spPr>
        <p:txBody>
          <a:bodyPr lIns="0" tIns="0" rIns="0" bIns="0" anchor="ctr" anchorCtr="0"/>
          <a:lstStyle>
            <a:lvl1pPr>
              <a:defRPr sz="3200">
                <a:solidFill>
                  <a:schemeClr val="bg1"/>
                </a:solidFill>
              </a:defRPr>
            </a:lvl1pPr>
          </a:lstStyle>
          <a:p>
            <a:r>
              <a:rPr lang="en-US" dirty="0"/>
              <a:t>Click to edit </a:t>
            </a:r>
            <a:br>
              <a:rPr lang="en-US" dirty="0"/>
            </a:br>
            <a:r>
              <a:rPr lang="en-US" dirty="0"/>
              <a:t>Master title style</a:t>
            </a:r>
          </a:p>
        </p:txBody>
      </p:sp>
      <p:pic>
        <p:nvPicPr>
          <p:cNvPr id="13" name="Picture 12">
            <a:extLst>
              <a:ext uri="{FF2B5EF4-FFF2-40B4-BE49-F238E27FC236}">
                <a16:creationId xmlns:a16="http://schemas.microsoft.com/office/drawing/2014/main" xmlns="" id="{DB3788F8-03CA-5142-9F91-AF722F55C00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017062" y="2016379"/>
            <a:ext cx="3503851" cy="710628"/>
          </a:xfrm>
          <a:prstGeom prst="rect">
            <a:avLst/>
          </a:prstGeom>
        </p:spPr>
      </p:pic>
      <p:cxnSp>
        <p:nvCxnSpPr>
          <p:cNvPr id="14" name="Straight Connector 13">
            <a:extLst>
              <a:ext uri="{FF2B5EF4-FFF2-40B4-BE49-F238E27FC236}">
                <a16:creationId xmlns:a16="http://schemas.microsoft.com/office/drawing/2014/main" xmlns="" id="{711704B3-426C-D44F-B825-9646FC8FA580}"/>
              </a:ext>
            </a:extLst>
          </p:cNvPr>
          <p:cNvCxnSpPr>
            <a:cxnSpLocks/>
          </p:cNvCxnSpPr>
          <p:nvPr userDrawn="1"/>
        </p:nvCxnSpPr>
        <p:spPr>
          <a:xfrm flipV="1">
            <a:off x="4527494" y="1343899"/>
            <a:ext cx="0" cy="215647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1081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_Slide_Option-Re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xmlns="" id="{B4C31C69-15F1-D249-A726-FA4DA80DB174}"/>
              </a:ext>
            </a:extLst>
          </p:cNvPr>
          <p:cNvSpPr/>
          <p:nvPr userDrawn="1"/>
        </p:nvSpPr>
        <p:spPr>
          <a:xfrm>
            <a:off x="0" y="0"/>
            <a:ext cx="9144000"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endParaRPr>
          </a:p>
        </p:txBody>
      </p:sp>
      <p:sp>
        <p:nvSpPr>
          <p:cNvPr id="9" name="Title 3"/>
          <p:cNvSpPr>
            <a:spLocks noGrp="1"/>
          </p:cNvSpPr>
          <p:nvPr>
            <p:ph type="title" hasCustomPrompt="1"/>
          </p:nvPr>
        </p:nvSpPr>
        <p:spPr>
          <a:xfrm>
            <a:off x="708345" y="1343898"/>
            <a:ext cx="3467416" cy="2156475"/>
          </a:xfrm>
          <a:prstGeom prst="rect">
            <a:avLst/>
          </a:prstGeom>
        </p:spPr>
        <p:txBody>
          <a:bodyPr lIns="0" tIns="0" rIns="0" bIns="0" anchor="ctr" anchorCtr="0"/>
          <a:lstStyle>
            <a:lvl1pPr>
              <a:defRPr sz="3200">
                <a:solidFill>
                  <a:schemeClr val="bg1"/>
                </a:solidFill>
              </a:defRPr>
            </a:lvl1pPr>
          </a:lstStyle>
          <a:p>
            <a:r>
              <a:rPr lang="en-US" dirty="0"/>
              <a:t>Click to edit </a:t>
            </a:r>
            <a:br>
              <a:rPr lang="en-US" dirty="0"/>
            </a:br>
            <a:r>
              <a:rPr lang="en-US" dirty="0"/>
              <a:t>Master title style</a:t>
            </a:r>
          </a:p>
        </p:txBody>
      </p:sp>
      <p:pic>
        <p:nvPicPr>
          <p:cNvPr id="13" name="Picture 12">
            <a:extLst>
              <a:ext uri="{FF2B5EF4-FFF2-40B4-BE49-F238E27FC236}">
                <a16:creationId xmlns:a16="http://schemas.microsoft.com/office/drawing/2014/main" xmlns="" id="{DB3788F8-03CA-5142-9F91-AF722F55C00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17062" y="2016379"/>
            <a:ext cx="3503851" cy="710628"/>
          </a:xfrm>
          <a:prstGeom prst="rect">
            <a:avLst/>
          </a:prstGeom>
        </p:spPr>
      </p:pic>
      <p:cxnSp>
        <p:nvCxnSpPr>
          <p:cNvPr id="14" name="Straight Connector 13">
            <a:extLst>
              <a:ext uri="{FF2B5EF4-FFF2-40B4-BE49-F238E27FC236}">
                <a16:creationId xmlns:a16="http://schemas.microsoft.com/office/drawing/2014/main" xmlns="" id="{711704B3-426C-D44F-B825-9646FC8FA580}"/>
              </a:ext>
            </a:extLst>
          </p:cNvPr>
          <p:cNvCxnSpPr>
            <a:cxnSpLocks/>
          </p:cNvCxnSpPr>
          <p:nvPr userDrawn="1"/>
        </p:nvCxnSpPr>
        <p:spPr>
          <a:xfrm flipV="1">
            <a:off x="4527494" y="1343899"/>
            <a:ext cx="0" cy="215647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3505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_1-Column_Red-D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31CB4407-7DE3-0B4A-9B3E-43311EAE0B69}"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19225"/>
            <a:ext cx="8368903" cy="3024732"/>
          </a:xfrm>
          <a:prstGeom prst="rect">
            <a:avLst/>
          </a:prstGeom>
        </p:spPr>
        <p:txBody>
          <a:bodyPr lIns="0" tIns="0" rIns="0" bIns="0"/>
          <a:lstStyle>
            <a:lvl1pPr marL="0" indent="0">
              <a:buNone/>
              <a:tabLst/>
              <a:defRPr>
                <a:solidFill>
                  <a:schemeClr val="bg2"/>
                </a:solidFill>
              </a:defRPr>
            </a:lvl1pPr>
            <a:lvl2pPr marL="0" indent="0">
              <a:lnSpc>
                <a:spcPct val="95000"/>
              </a:lnSpc>
              <a:spcAft>
                <a:spcPts val="300"/>
              </a:spcAft>
              <a:buClrTx/>
              <a:buNone/>
              <a:tabLst/>
              <a:defRPr>
                <a:solidFill>
                  <a:schemeClr val="tx1"/>
                </a:solidFill>
              </a:defRPr>
            </a:lvl2pPr>
            <a:lvl3pPr marL="171450" indent="-157163">
              <a:lnSpc>
                <a:spcPct val="95000"/>
              </a:lnSpc>
              <a:buClrTx/>
              <a:buFont typeface="Arial" panose="020B0604020202020204" pitchFamily="34" charset="0"/>
              <a:buChar char="•"/>
              <a:tabLst/>
              <a:defRPr>
                <a:solidFill>
                  <a:schemeClr val="tx1"/>
                </a:solidFill>
              </a:defRPr>
            </a:lvl3pPr>
            <a:lvl4pPr marL="403225" indent="-173038">
              <a:lnSpc>
                <a:spcPct val="95000"/>
              </a:lnSpc>
              <a:buClrTx/>
              <a:buFont typeface="System Font Regular"/>
              <a:buChar char="–"/>
              <a:tabLst/>
              <a:defRPr sz="1350">
                <a:solidFill>
                  <a:schemeClr val="tx1"/>
                </a:solidFill>
              </a:defRPr>
            </a:lvl4pPr>
            <a:lvl5pPr marL="574675"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pic>
        <p:nvPicPr>
          <p:cNvPr id="9" name="Picture 8">
            <a:extLst>
              <a:ext uri="{FF2B5EF4-FFF2-40B4-BE49-F238E27FC236}">
                <a16:creationId xmlns:a16="http://schemas.microsoft.com/office/drawing/2014/main" xmlns="" id="{DB48817F-9A6A-B147-ADAB-2ACBAD87DFA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949"/>
          <a:stretch/>
        </p:blipFill>
        <p:spPr>
          <a:xfrm>
            <a:off x="7885882" y="4662657"/>
            <a:ext cx="955385" cy="186944"/>
          </a:xfrm>
          <a:prstGeom prst="rect">
            <a:avLst/>
          </a:prstGeom>
        </p:spPr>
      </p:pic>
    </p:spTree>
    <p:extLst>
      <p:ext uri="{BB962C8B-B14F-4D97-AF65-F5344CB8AC3E}">
        <p14:creationId xmlns:p14="http://schemas.microsoft.com/office/powerpoint/2010/main" val="3411602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_1-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84A488A7-183F-5746-93A4-EE043C1FF428}"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19225"/>
            <a:ext cx="8368903"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1610243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5"/>
          <p:cNvSpPr>
            <a:spLocks noGrp="1"/>
          </p:cNvSpPr>
          <p:nvPr>
            <p:ph type="sldNum" sz="quarter" idx="4"/>
          </p:nvPr>
        </p:nvSpPr>
        <p:spPr>
          <a:xfrm>
            <a:off x="390418" y="4778126"/>
            <a:ext cx="365158" cy="92333"/>
          </a:xfrm>
          <a:prstGeom prst="rect">
            <a:avLst/>
          </a:prstGeom>
        </p:spPr>
        <p:txBody>
          <a:bodyPr vert="horz" wrap="square" lIns="0" tIns="0" rIns="0" bIns="0" rtlCol="0" anchor="ctr">
            <a:spAutoFit/>
          </a:bodyPr>
          <a:lstStyle>
            <a:lvl1pPr algn="l">
              <a:defRPr sz="600">
                <a:solidFill>
                  <a:schemeClr val="tx1"/>
                </a:solidFill>
              </a:defRPr>
            </a:lvl1pPr>
          </a:lstStyle>
          <a:p>
            <a:fld id="{80CC3474-811F-B342-9D29-E222B00B2A79}" type="slidenum">
              <a:rPr lang="en-US" smtClean="0"/>
              <a:pPr/>
              <a:t>‹#›</a:t>
            </a:fld>
            <a:endParaRPr lang="en-US" dirty="0"/>
          </a:p>
        </p:txBody>
      </p:sp>
      <p:sp>
        <p:nvSpPr>
          <p:cNvPr id="9" name="Date Placeholder 3"/>
          <p:cNvSpPr>
            <a:spLocks noGrp="1"/>
          </p:cNvSpPr>
          <p:nvPr>
            <p:ph type="dt" sz="half" idx="2"/>
          </p:nvPr>
        </p:nvSpPr>
        <p:spPr>
          <a:xfrm>
            <a:off x="998115" y="4778126"/>
            <a:ext cx="1154535" cy="92333"/>
          </a:xfrm>
          <a:prstGeom prst="rect">
            <a:avLst/>
          </a:prstGeom>
        </p:spPr>
        <p:txBody>
          <a:bodyPr vert="horz" lIns="0" tIns="45720" rIns="0" bIns="45720" rtlCol="0" anchor="ctr"/>
          <a:lstStyle>
            <a:lvl1pPr marL="0" algn="l" defTabSz="342900" rtl="0" eaLnBrk="1" latinLnBrk="0" hangingPunct="1">
              <a:defRPr lang="en-US" sz="600" kern="1200" smtClean="0">
                <a:solidFill>
                  <a:schemeClr val="tx1"/>
                </a:solidFill>
                <a:latin typeface="+mn-lt"/>
                <a:ea typeface="+mn-ea"/>
                <a:cs typeface="+mn-cs"/>
              </a:defRPr>
            </a:lvl1pPr>
          </a:lstStyle>
          <a:p>
            <a:fld id="{649D78C2-E7C3-F145-9834-136C1828525E}" type="datetime3">
              <a:t>19 May 2020</a:t>
            </a:fld>
            <a:endParaRPr lang="en-US" dirty="0"/>
          </a:p>
        </p:txBody>
      </p:sp>
      <p:sp>
        <p:nvSpPr>
          <p:cNvPr id="2" name="Footer Placeholder 1"/>
          <p:cNvSpPr>
            <a:spLocks noGrp="1"/>
          </p:cNvSpPr>
          <p:nvPr>
            <p:ph type="ftr" sz="quarter" idx="3"/>
          </p:nvPr>
        </p:nvSpPr>
        <p:spPr>
          <a:xfrm>
            <a:off x="3059832" y="4776788"/>
            <a:ext cx="3055218" cy="93671"/>
          </a:xfrm>
          <a:prstGeom prst="rect">
            <a:avLst/>
          </a:prstGeom>
        </p:spPr>
        <p:txBody>
          <a:bodyPr vert="horz" lIns="0" tIns="45720" rIns="0" bIns="45720" rtlCol="0" anchor="ctr"/>
          <a:lstStyle>
            <a:lvl1pPr algn="l">
              <a:defRPr sz="600">
                <a:solidFill>
                  <a:schemeClr val="tx1"/>
                </a:solidFill>
              </a:defRPr>
            </a:lvl1pPr>
          </a:lstStyle>
          <a:p>
            <a:r>
              <a:rPr lang="en-US"/>
              <a:t>Xerox Internal Use Only</a:t>
            </a:r>
            <a:endParaRPr lang="en-US" dirty="0"/>
          </a:p>
        </p:txBody>
      </p:sp>
      <p:pic>
        <p:nvPicPr>
          <p:cNvPr id="10" name="Picture 9">
            <a:extLst>
              <a:ext uri="{FF2B5EF4-FFF2-40B4-BE49-F238E27FC236}">
                <a16:creationId xmlns:a16="http://schemas.microsoft.com/office/drawing/2014/main" xmlns="" id="{4D6A88E3-A120-934A-B1EF-42658A891258}"/>
              </a:ext>
            </a:extLst>
          </p:cNvPr>
          <p:cNvPicPr>
            <a:picLocks noChangeAspect="1"/>
          </p:cNvPicPr>
          <p:nvPr userDrawn="1"/>
        </p:nvPicPr>
        <p:blipFill rotWithShape="1">
          <a:blip r:embed="rId51" cstate="screen">
            <a:extLst>
              <a:ext uri="{28A0092B-C50C-407E-A947-70E740481C1C}">
                <a14:useLocalDpi xmlns:a14="http://schemas.microsoft.com/office/drawing/2010/main"/>
              </a:ext>
            </a:extLst>
          </a:blip>
          <a:srcRect r="-949"/>
          <a:stretch/>
        </p:blipFill>
        <p:spPr>
          <a:xfrm>
            <a:off x="7885882" y="4662657"/>
            <a:ext cx="955385" cy="186944"/>
          </a:xfrm>
          <a:prstGeom prst="rect">
            <a:avLst/>
          </a:prstGeom>
        </p:spPr>
      </p:pic>
    </p:spTree>
    <p:extLst>
      <p:ext uri="{BB962C8B-B14F-4D97-AF65-F5344CB8AC3E}">
        <p14:creationId xmlns:p14="http://schemas.microsoft.com/office/powerpoint/2010/main" val="4063368707"/>
      </p:ext>
    </p:extLst>
  </p:cSld>
  <p:clrMap bg1="lt1" tx1="dk1" bg2="lt2" tx2="dk2" accent1="accent1" accent2="accent2" accent3="accent3" accent4="accent4" accent5="accent5" accent6="accent6" hlink="hlink" folHlink="folHlink"/>
  <p:sldLayoutIdLst>
    <p:sldLayoutId id="2147483899" r:id="rId1"/>
    <p:sldLayoutId id="2147483859" r:id="rId2"/>
    <p:sldLayoutId id="2147483819" r:id="rId3"/>
    <p:sldLayoutId id="2147483885" r:id="rId4"/>
    <p:sldLayoutId id="2147483823" r:id="rId5"/>
    <p:sldLayoutId id="2147483891" r:id="rId6"/>
    <p:sldLayoutId id="2147483879" r:id="rId7"/>
    <p:sldLayoutId id="2147483749" r:id="rId8"/>
    <p:sldLayoutId id="2147483826" r:id="rId9"/>
    <p:sldLayoutId id="2147483886" r:id="rId10"/>
    <p:sldLayoutId id="2147483887" r:id="rId11"/>
    <p:sldLayoutId id="2147483884" r:id="rId12"/>
    <p:sldLayoutId id="2147483893" r:id="rId13"/>
    <p:sldLayoutId id="2147483752" r:id="rId14"/>
    <p:sldLayoutId id="2147483827" r:id="rId15"/>
    <p:sldLayoutId id="2147483754" r:id="rId16"/>
    <p:sldLayoutId id="2147483878" r:id="rId17"/>
    <p:sldLayoutId id="2147483753" r:id="rId18"/>
    <p:sldLayoutId id="2147483828" r:id="rId19"/>
    <p:sldLayoutId id="2147483843" r:id="rId20"/>
    <p:sldLayoutId id="2147483844" r:id="rId21"/>
    <p:sldLayoutId id="2147483779" r:id="rId22"/>
    <p:sldLayoutId id="2147483829" r:id="rId23"/>
    <p:sldLayoutId id="2147483755" r:id="rId24"/>
    <p:sldLayoutId id="2147483830" r:id="rId25"/>
    <p:sldLayoutId id="2147483756" r:id="rId26"/>
    <p:sldLayoutId id="2147483831" r:id="rId27"/>
    <p:sldLayoutId id="2147483757" r:id="rId28"/>
    <p:sldLayoutId id="2147483796" r:id="rId29"/>
    <p:sldLayoutId id="2147483797" r:id="rId30"/>
    <p:sldLayoutId id="2147483758" r:id="rId31"/>
    <p:sldLayoutId id="2147483834" r:id="rId32"/>
    <p:sldLayoutId id="2147483801" r:id="rId33"/>
    <p:sldLayoutId id="2147483761" r:id="rId34"/>
    <p:sldLayoutId id="2147483784" r:id="rId35"/>
    <p:sldLayoutId id="2147483800" r:id="rId36"/>
    <p:sldLayoutId id="2147483765" r:id="rId37"/>
    <p:sldLayoutId id="2147483794" r:id="rId38"/>
    <p:sldLayoutId id="2147483838" r:id="rId39"/>
    <p:sldLayoutId id="2147483900" r:id="rId40"/>
    <p:sldLayoutId id="2147483781" r:id="rId41"/>
    <p:sldLayoutId id="2147483894" r:id="rId42"/>
    <p:sldLayoutId id="2147483903" r:id="rId43"/>
    <p:sldLayoutId id="2147483904" r:id="rId44"/>
    <p:sldLayoutId id="2147483901" r:id="rId45"/>
    <p:sldLayoutId id="2147483902" r:id="rId46"/>
    <p:sldLayoutId id="2147483895" r:id="rId47"/>
    <p:sldLayoutId id="2147483896" r:id="rId48"/>
    <p:sldLayoutId id="2147483898" r:id="rId4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xmlns="">
        <p15:guide id="1" orient="horz" pos="214" userDrawn="1">
          <p15:clr>
            <a:srgbClr val="F26B43"/>
          </p15:clr>
        </p15:guide>
        <p15:guide id="2" pos="2880" userDrawn="1">
          <p15:clr>
            <a:srgbClr val="F26B43"/>
          </p15:clr>
        </p15:guide>
        <p15:guide id="3" orient="horz" pos="3009" userDrawn="1">
          <p15:clr>
            <a:srgbClr val="F26B43"/>
          </p15:clr>
        </p15:guide>
        <p15:guide id="5" pos="5531" userDrawn="1">
          <p15:clr>
            <a:srgbClr val="F26B43"/>
          </p15:clr>
        </p15:guide>
        <p15:guide id="6" pos="245" userDrawn="1">
          <p15:clr>
            <a:srgbClr val="F26B43"/>
          </p15:clr>
        </p15:guide>
        <p15:guide id="7" orient="horz" pos="2208" userDrawn="1">
          <p15:clr>
            <a:srgbClr val="F26B43"/>
          </p15:clr>
        </p15:guide>
        <p15:guide id="8" orient="horz" pos="798" userDrawn="1">
          <p15:clr>
            <a:srgbClr val="F26B43"/>
          </p15:clr>
        </p15:guide>
        <p15:guide id="9" orient="horz" pos="2604" userDrawn="1">
          <p15:clr>
            <a:srgbClr val="F26B43"/>
          </p15:clr>
        </p15:guide>
        <p15:guide id="10" orient="horz" pos="894" userDrawn="1">
          <p15:clr>
            <a:srgbClr val="F26B43"/>
          </p15:clr>
        </p15:guide>
        <p15:guide id="11" orient="horz" pos="2932" userDrawn="1">
          <p15:clr>
            <a:srgbClr val="F26B43"/>
          </p15:clr>
        </p15:guide>
        <p15:guide id="12" orient="horz" pos="162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xml"/><Relationship Id="rId1" Type="http://schemas.openxmlformats.org/officeDocument/2006/relationships/slideLayout" Target="../slideLayouts/slideLayout42.xml"/></Relationships>
</file>

<file path=ppt/slides/_rels/slide3.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jpeg"/><Relationship Id="rId2" Type="http://schemas.openxmlformats.org/officeDocument/2006/relationships/notesSlide" Target="../notesSlides/notesSlide3.xml"/><Relationship Id="rId1" Type="http://schemas.openxmlformats.org/officeDocument/2006/relationships/slideLayout" Target="../slideLayouts/slideLayout35.xml"/><Relationship Id="rId6" Type="http://schemas.openxmlformats.org/officeDocument/2006/relationships/image" Target="../media/image22.tiff"/><Relationship Id="rId11" Type="http://schemas.openxmlformats.org/officeDocument/2006/relationships/image" Target="../media/image27.png"/><Relationship Id="rId5" Type="http://schemas.openxmlformats.org/officeDocument/2006/relationships/image" Target="../media/image21.jpe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gif"/></Relationships>
</file>

<file path=ppt/slides/_rels/slide4.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4.xml"/><Relationship Id="rId1" Type="http://schemas.openxmlformats.org/officeDocument/2006/relationships/slideLayout" Target="../slideLayouts/slideLayout47.xml"/></Relationships>
</file>

<file path=ppt/slides/_rels/slide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48.xml"/><Relationship Id="rId4" Type="http://schemas.openxmlformats.org/officeDocument/2006/relationships/image" Target="../media/image31.png"/></Relationships>
</file>

<file path=ppt/slides/_rels/slide6.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6.xml"/><Relationship Id="rId1" Type="http://schemas.openxmlformats.org/officeDocument/2006/relationships/slideLayout" Target="../slideLayouts/slideLayout4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erson sitting at a table in front of a computer&#10;&#10;Description automatically generated">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49F029F1-469A-3C44-8ABD-2E230FC7CB8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21100" r="6488" b="25131"/>
          <a:stretch/>
        </p:blipFill>
        <p:spPr>
          <a:xfrm>
            <a:off x="0" y="0"/>
            <a:ext cx="9144000" cy="3505200"/>
          </a:xfrm>
          <a:prstGeom prst="rect">
            <a:avLst/>
          </a:prstGeom>
        </p:spPr>
      </p:pic>
      <p:sp>
        <p:nvSpPr>
          <p:cNvPr id="5" name="Title 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C635B8EC-B7F3-1945-89FC-1DD523F6F1F7}"/>
              </a:ext>
            </a:extLst>
          </p:cNvPr>
          <p:cNvSpPr txBox="1">
            <a:spLocks/>
          </p:cNvSpPr>
          <p:nvPr/>
        </p:nvSpPr>
        <p:spPr>
          <a:xfrm>
            <a:off x="685799" y="3505200"/>
            <a:ext cx="7679988" cy="1271588"/>
          </a:xfrm>
          <a:prstGeom prst="rect">
            <a:avLst/>
          </a:prstGeom>
          <a:noFill/>
        </p:spPr>
        <p:txBody>
          <a:bodyPr lIns="0" tIns="274320" rIns="182880" bIns="91440" anchor="t" anchorCtr="0"/>
          <a:lstStyle>
            <a:lvl1pPr marL="0" indent="0" algn="l" defTabSz="685800" rtl="0" eaLnBrk="1" latinLnBrk="0" hangingPunct="1">
              <a:lnSpc>
                <a:spcPct val="90000"/>
              </a:lnSpc>
              <a:spcBef>
                <a:spcPct val="0"/>
              </a:spcBef>
              <a:buClrTx/>
              <a:buFont typeface="Arial" panose="020B0604020202020204" pitchFamily="34" charset="0"/>
              <a:buNone/>
              <a:defRPr lang="en-US" sz="2800" kern="1200" dirty="0">
                <a:solidFill>
                  <a:schemeClr val="tx1"/>
                </a:solidFill>
                <a:latin typeface="Arial" panose="020B0604020202020204" pitchFamily="34" charset="0"/>
                <a:ea typeface="+mj-ea"/>
                <a:cs typeface="Arial" panose="020B0604020202020204" pitchFamily="34" charset="0"/>
              </a:defRPr>
            </a:lvl1pPr>
          </a:lstStyle>
          <a:p>
            <a:pPr>
              <a:lnSpc>
                <a:spcPts val="3360"/>
              </a:lnSpc>
            </a:pPr>
            <a:r>
              <a:rPr lang="it-IT" dirty="0" smtClean="0"/>
              <a:t>Toner Xerox</a:t>
            </a:r>
            <a:r>
              <a:rPr lang="it-IT" sz="1800" baseline="70000" dirty="0"/>
              <a:t>®</a:t>
            </a:r>
            <a:r>
              <a:rPr lang="it-IT" dirty="0" smtClean="0"/>
              <a:t> Everyday</a:t>
            </a:r>
            <a:r>
              <a:rPr lang="it-IT" sz="2400" baseline="30000" dirty="0"/>
              <a:t>™</a:t>
            </a:r>
            <a:r>
              <a:rPr dirty="0"/>
              <a:t/>
            </a:r>
            <a:br>
              <a:rPr dirty="0"/>
            </a:br>
            <a:r>
              <a:rPr lang="it-IT" sz="2000" dirty="0">
                <a:solidFill>
                  <a:schemeClr val="bg2"/>
                </a:solidFill>
              </a:rPr>
              <a:t>Risparmi. Affidabilità. Sicurezza. </a:t>
            </a:r>
            <a:endParaRPr lang="it-IT" sz="2400" dirty="0">
              <a:solidFill>
                <a:schemeClr val="bg2"/>
              </a:solidFill>
            </a:endParaRPr>
          </a:p>
        </p:txBody>
      </p:sp>
    </p:spTree>
    <p:extLst>
      <p:ext uri="{BB962C8B-B14F-4D97-AF65-F5344CB8AC3E}">
        <p14:creationId xmlns:p14="http://schemas.microsoft.com/office/powerpoint/2010/main" val="3201206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2F2E88B3-3EC1-5F41-940C-AFBA06F3AC4F}"/>
              </a:ext>
            </a:extLst>
          </p:cNvPr>
          <p:cNvSpPr>
            <a:spLocks noGrp="1"/>
          </p:cNvSpPr>
          <p:nvPr>
            <p:ph type="sldNum" sz="quarter" idx="10"/>
          </p:nvPr>
        </p:nvSpPr>
        <p:spPr/>
        <p:txBody>
          <a:bodyPr/>
          <a:lstStyle/>
          <a:p>
            <a:fld id="{80CC3474-811F-B342-9D29-E222B00B2A79}" type="slidenum">
              <a:rPr lang="en-US" smtClean="0"/>
              <a:pPr/>
              <a:t>2</a:t>
            </a:fld>
            <a:endParaRPr lang="it-IT" dirty="0"/>
          </a:p>
        </p:txBody>
      </p:sp>
      <p:sp>
        <p:nvSpPr>
          <p:cNvPr id="3" name="Date Placeholder 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9DA8EE69-6D1A-C341-9486-629AFE86A937}"/>
              </a:ext>
            </a:extLst>
          </p:cNvPr>
          <p:cNvSpPr>
            <a:spLocks noGrp="1"/>
          </p:cNvSpPr>
          <p:nvPr>
            <p:ph type="dt" sz="half" idx="11"/>
          </p:nvPr>
        </p:nvSpPr>
        <p:spPr/>
        <p:txBody>
          <a:bodyPr/>
          <a:lstStyle/>
          <a:p>
            <a:fld id="{891BB57F-AEE8-5843-9645-1EFFAF037752}" type="datetime3">
              <a:rPr lang="en-US"/>
              <a:t>15 June 2020</a:t>
            </a:fld>
            <a:endParaRPr lang="it-IT" dirty="0"/>
          </a:p>
        </p:txBody>
      </p:sp>
      <p:sp>
        <p:nvSpPr>
          <p:cNvPr id="4" name="Text Placeholder 3">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10A6952C-818D-2E47-8075-3BC48759C5A2}"/>
              </a:ext>
            </a:extLst>
          </p:cNvPr>
          <p:cNvSpPr>
            <a:spLocks noGrp="1"/>
          </p:cNvSpPr>
          <p:nvPr>
            <p:ph type="body" sz="quarter" idx="19"/>
          </p:nvPr>
        </p:nvSpPr>
        <p:spPr>
          <a:xfrm>
            <a:off x="404340" y="350900"/>
            <a:ext cx="4167659" cy="2220850"/>
          </a:xfrm>
        </p:spPr>
        <p:txBody>
          <a:bodyPr lIns="301752" anchor="ctr"/>
          <a:lstStyle/>
          <a:p>
            <a:r>
              <a:rPr lang="it-IT" sz="2800" dirty="0"/>
              <a:t>E se non dovessi </a:t>
            </a:r>
            <a:r>
              <a:rPr lang="it-IT" sz="2800" dirty="0" smtClean="0"/>
              <a:t/>
            </a:r>
            <a:br>
              <a:rPr lang="it-IT" sz="2800" dirty="0" smtClean="0"/>
            </a:br>
            <a:r>
              <a:rPr lang="it-IT" sz="2800" dirty="0" smtClean="0"/>
              <a:t>più </a:t>
            </a:r>
            <a:r>
              <a:rPr lang="it-IT" sz="2800" dirty="0"/>
              <a:t>scendere a compromessi tra qualità e costo?</a:t>
            </a:r>
          </a:p>
        </p:txBody>
      </p:sp>
      <p:sp>
        <p:nvSpPr>
          <p:cNvPr id="5" name="Content Placeholder 4">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AFA8ACD7-89D3-2746-92B6-B4335E212862}"/>
              </a:ext>
            </a:extLst>
          </p:cNvPr>
          <p:cNvSpPr>
            <a:spLocks noGrp="1"/>
          </p:cNvSpPr>
          <p:nvPr>
            <p:ph sz="half" idx="1"/>
          </p:nvPr>
        </p:nvSpPr>
        <p:spPr>
          <a:xfrm>
            <a:off x="688467" y="2665810"/>
            <a:ext cx="3133114" cy="1699374"/>
          </a:xfrm>
        </p:spPr>
        <p:txBody>
          <a:bodyPr/>
          <a:lstStyle/>
          <a:p>
            <a:pPr>
              <a:buClr>
                <a:schemeClr val="tx1"/>
              </a:buClr>
            </a:pPr>
            <a:r>
              <a:rPr lang="it-IT" dirty="0">
                <a:solidFill>
                  <a:schemeClr val="bg2"/>
                </a:solidFill>
              </a:rPr>
              <a:t>Toner di marca originali</a:t>
            </a:r>
          </a:p>
          <a:p>
            <a:pPr marL="302419" indent="-285750">
              <a:lnSpc>
                <a:spcPct val="150000"/>
              </a:lnSpc>
              <a:buClr>
                <a:schemeClr val="tx1"/>
              </a:buClr>
              <a:buFont typeface="Arial" panose="020B0604020202020204" pitchFamily="34" charset="0"/>
              <a:buChar char="•"/>
            </a:pPr>
            <a:r>
              <a:rPr lang="it-IT" sz="1400" dirty="0"/>
              <a:t>Prezzo elevato</a:t>
            </a:r>
          </a:p>
          <a:p>
            <a:pPr marL="302419" indent="-285750">
              <a:lnSpc>
                <a:spcPct val="90000"/>
              </a:lnSpc>
              <a:buClr>
                <a:schemeClr val="tx1"/>
              </a:buClr>
              <a:buFont typeface="Arial" panose="020B0604020202020204" pitchFamily="34" charset="0"/>
              <a:buChar char="•"/>
            </a:pPr>
            <a:r>
              <a:rPr lang="it-IT" sz="1400" dirty="0"/>
              <a:t>Garanzia di sicurezza del prodotto</a:t>
            </a:r>
          </a:p>
          <a:p>
            <a:pPr marL="302419" indent="-285750">
              <a:lnSpc>
                <a:spcPct val="90000"/>
              </a:lnSpc>
              <a:buClr>
                <a:schemeClr val="tx1"/>
              </a:buClr>
              <a:buFont typeface="Arial" panose="020B0604020202020204" pitchFamily="34" charset="0"/>
              <a:buChar char="•"/>
            </a:pPr>
            <a:r>
              <a:rPr lang="it-IT" sz="1400" dirty="0"/>
              <a:t>Atossici</a:t>
            </a:r>
          </a:p>
          <a:p>
            <a:pPr marL="302419" indent="-285750">
              <a:lnSpc>
                <a:spcPct val="90000"/>
              </a:lnSpc>
              <a:buClr>
                <a:schemeClr val="tx1"/>
              </a:buClr>
              <a:buFont typeface="Arial" panose="020B0604020202020204" pitchFamily="34" charset="0"/>
              <a:buChar char="•"/>
            </a:pPr>
            <a:r>
              <a:rPr lang="it-IT" sz="1400" dirty="0"/>
              <a:t>Sicuri per le persone </a:t>
            </a:r>
            <a:r>
              <a:rPr lang="it-IT" sz="1400" dirty="0" smtClean="0"/>
              <a:t/>
            </a:r>
            <a:br>
              <a:rPr lang="it-IT" sz="1400" dirty="0" smtClean="0"/>
            </a:br>
            <a:r>
              <a:rPr lang="it-IT" sz="1400" dirty="0" smtClean="0"/>
              <a:t>e </a:t>
            </a:r>
            <a:r>
              <a:rPr lang="it-IT" sz="1400" dirty="0"/>
              <a:t>per l'ambiente</a:t>
            </a:r>
          </a:p>
          <a:p>
            <a:r>
              <a:rPr lang="en-US" dirty="0"/>
              <a:t/>
            </a:r>
            <a:br>
              <a:rPr lang="en-US" dirty="0"/>
            </a:br>
            <a:endParaRPr lang="it-IT" dirty="0"/>
          </a:p>
        </p:txBody>
      </p:sp>
      <p:sp>
        <p:nvSpPr>
          <p:cNvPr id="6" name="Content Placeholder 5">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72FD5E70-77E8-8843-859F-49AE7978ECFC}"/>
              </a:ext>
            </a:extLst>
          </p:cNvPr>
          <p:cNvSpPr>
            <a:spLocks noGrp="1"/>
          </p:cNvSpPr>
          <p:nvPr>
            <p:ph sz="half" idx="18"/>
          </p:nvPr>
        </p:nvSpPr>
        <p:spPr>
          <a:xfrm>
            <a:off x="4154742" y="2665350"/>
            <a:ext cx="3968496" cy="1576138"/>
          </a:xfrm>
        </p:spPr>
        <p:txBody>
          <a:bodyPr/>
          <a:lstStyle/>
          <a:p>
            <a:pPr>
              <a:buClr>
                <a:schemeClr val="tx1"/>
              </a:buClr>
            </a:pPr>
            <a:r>
              <a:rPr lang="it-IT" dirty="0">
                <a:solidFill>
                  <a:schemeClr val="bg2"/>
                </a:solidFill>
              </a:rPr>
              <a:t>Toner economici non di marca</a:t>
            </a:r>
          </a:p>
          <a:p>
            <a:pPr marL="302419" indent="-285750">
              <a:lnSpc>
                <a:spcPct val="150000"/>
              </a:lnSpc>
              <a:buClr>
                <a:schemeClr val="tx1"/>
              </a:buClr>
              <a:buFont typeface="Arial" panose="020B0604020202020204" pitchFamily="34" charset="0"/>
              <a:buChar char="•"/>
            </a:pPr>
            <a:r>
              <a:rPr lang="it-IT" sz="1400" dirty="0"/>
              <a:t>Prezzo inferiore</a:t>
            </a:r>
          </a:p>
          <a:p>
            <a:pPr marL="302419" indent="-285750">
              <a:lnSpc>
                <a:spcPct val="90000"/>
              </a:lnSpc>
              <a:buClr>
                <a:schemeClr val="tx1"/>
              </a:buClr>
              <a:buFont typeface="Arial" panose="020B0604020202020204" pitchFamily="34" charset="0"/>
              <a:buChar char="•"/>
            </a:pPr>
            <a:r>
              <a:rPr lang="it-IT" sz="1400" dirty="0"/>
              <a:t>Qualità inaffidabile</a:t>
            </a:r>
          </a:p>
          <a:p>
            <a:pPr marL="302419" indent="-285750">
              <a:lnSpc>
                <a:spcPct val="90000"/>
              </a:lnSpc>
              <a:buClr>
                <a:schemeClr val="tx1"/>
              </a:buClr>
              <a:buFont typeface="Arial" panose="020B0604020202020204" pitchFamily="34" charset="0"/>
              <a:buChar char="•"/>
            </a:pPr>
            <a:r>
              <a:rPr lang="it-IT" sz="1400" dirty="0"/>
              <a:t>Potenzialità di danneggiare le stampanti</a:t>
            </a:r>
          </a:p>
          <a:p>
            <a:pPr marL="302419" indent="-285750">
              <a:lnSpc>
                <a:spcPct val="90000"/>
              </a:lnSpc>
              <a:buClr>
                <a:schemeClr val="tx1"/>
              </a:buClr>
              <a:buFont typeface="Arial" panose="020B0604020202020204" pitchFamily="34" charset="0"/>
              <a:buChar char="•"/>
            </a:pPr>
            <a:r>
              <a:rPr lang="it-IT" sz="1400" dirty="0"/>
              <a:t>Standard di sicurezza discutibili</a:t>
            </a:r>
          </a:p>
          <a:p>
            <a:pPr marL="302419" indent="-285750">
              <a:lnSpc>
                <a:spcPct val="90000"/>
              </a:lnSpc>
              <a:buClr>
                <a:schemeClr val="tx1"/>
              </a:buClr>
              <a:buFont typeface="Arial" panose="020B0604020202020204" pitchFamily="34" charset="0"/>
              <a:buChar char="•"/>
            </a:pPr>
            <a:r>
              <a:rPr lang="it-IT" sz="1400" dirty="0"/>
              <a:t>Probabilità di causare costi inattesi</a:t>
            </a:r>
          </a:p>
          <a:p>
            <a:r>
              <a:rPr lang="en-US" dirty="0"/>
              <a:t/>
            </a:r>
            <a:br>
              <a:rPr lang="en-US" dirty="0"/>
            </a:br>
            <a:endParaRPr lang="it-IT" dirty="0"/>
          </a:p>
          <a:p>
            <a:endParaRPr lang="it-IT" dirty="0"/>
          </a:p>
        </p:txBody>
      </p:sp>
      <p:sp>
        <p:nvSpPr>
          <p:cNvPr id="7" name="Footer Placeholder 6">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622A16E4-8409-4B17-A7B0-A9ABD5717616}"/>
              </a:ext>
            </a:extLst>
          </p:cNvPr>
          <p:cNvSpPr>
            <a:spLocks noGrp="1"/>
          </p:cNvSpPr>
          <p:nvPr>
            <p:ph type="ftr" sz="quarter" idx="12"/>
          </p:nvPr>
        </p:nvSpPr>
        <p:spPr/>
        <p:txBody>
          <a:bodyPr/>
          <a:lstStyle/>
          <a:p>
            <a:r>
              <a:rPr lang="it-IT" smtClean="0"/>
              <a:t>Solo per uso interno Xerox</a:t>
            </a:r>
            <a:endParaRPr lang="it-IT" dirty="0"/>
          </a:p>
        </p:txBody>
      </p:sp>
      <p:pic>
        <p:nvPicPr>
          <p:cNvPr id="10" name="Picture 9">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249A4311-DC49-614C-9026-2FA787594ED6}"/>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l="17" t="10062" r="-1" b="10441"/>
          <a:stretch/>
        </p:blipFill>
        <p:spPr>
          <a:xfrm>
            <a:off x="4571999" y="340267"/>
            <a:ext cx="4208464" cy="2231483"/>
          </a:xfrm>
          <a:prstGeom prst="rect">
            <a:avLst/>
          </a:prstGeom>
        </p:spPr>
      </p:pic>
      <p:cxnSp>
        <p:nvCxnSpPr>
          <p:cNvPr id="9" name="Straight Connector 8">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1840050D-70BE-A545-8796-9463DB674577}"/>
              </a:ext>
            </a:extLst>
          </p:cNvPr>
          <p:cNvCxnSpPr/>
          <p:nvPr/>
        </p:nvCxnSpPr>
        <p:spPr>
          <a:xfrm>
            <a:off x="3821581" y="2707720"/>
            <a:ext cx="0" cy="148544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0CCF012C-7814-F14D-A15E-4637C7D71AEF}"/>
              </a:ext>
            </a:extLst>
          </p:cNvPr>
          <p:cNvCxnSpPr>
            <a:cxnSpLocks/>
          </p:cNvCxnSpPr>
          <p:nvPr/>
        </p:nvCxnSpPr>
        <p:spPr>
          <a:xfrm flipH="1">
            <a:off x="699616" y="2981580"/>
            <a:ext cx="6644159"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6538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descr="A close up of a piece of paper&#10;&#10;Description automatically generated">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413427FD-6A86-AC4C-B53D-0119CA1E5287}"/>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l="11514" t="17189" r="18282" b="8907"/>
          <a:stretch/>
        </p:blipFill>
        <p:spPr>
          <a:xfrm>
            <a:off x="6542520" y="2178961"/>
            <a:ext cx="1963305" cy="1718773"/>
          </a:xfrm>
          <a:prstGeom prst="rect">
            <a:avLst/>
          </a:prstGeom>
        </p:spPr>
      </p:pic>
      <p:sp>
        <p:nvSpPr>
          <p:cNvPr id="2" name="Slide Number Placeholder 1">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C856FF17-9FD4-AF4A-A919-E2CAB0526D50}"/>
              </a:ext>
            </a:extLst>
          </p:cNvPr>
          <p:cNvSpPr>
            <a:spLocks noGrp="1"/>
          </p:cNvSpPr>
          <p:nvPr>
            <p:ph type="sldNum" sz="quarter" idx="10"/>
          </p:nvPr>
        </p:nvSpPr>
        <p:spPr/>
        <p:txBody>
          <a:bodyPr/>
          <a:lstStyle/>
          <a:p>
            <a:fld id="{80CC3474-811F-B342-9D29-E222B00B2A79}" type="slidenum">
              <a:rPr lang="en-US" smtClean="0"/>
              <a:pPr/>
              <a:t>3</a:t>
            </a:fld>
            <a:endParaRPr lang="it-IT" dirty="0"/>
          </a:p>
        </p:txBody>
      </p:sp>
      <p:sp>
        <p:nvSpPr>
          <p:cNvPr id="3" name="Date Placeholder 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AB9FA29C-A1A4-524B-B928-8241FC8CCB2B}"/>
              </a:ext>
            </a:extLst>
          </p:cNvPr>
          <p:cNvSpPr>
            <a:spLocks noGrp="1"/>
          </p:cNvSpPr>
          <p:nvPr>
            <p:ph type="dt" sz="half" idx="11"/>
          </p:nvPr>
        </p:nvSpPr>
        <p:spPr/>
        <p:txBody>
          <a:bodyPr/>
          <a:lstStyle/>
          <a:p>
            <a:fld id="{22AB59C3-C2D3-3444-B95A-CE7F62719C4E}" type="datetime3">
              <a:rPr lang="en-US" smtClean="0"/>
              <a:t>15 June 2020</a:t>
            </a:fld>
            <a:endParaRPr lang="it-IT" dirty="0"/>
          </a:p>
        </p:txBody>
      </p:sp>
      <p:sp>
        <p:nvSpPr>
          <p:cNvPr id="4" name="Footer Placeholder 3">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65F00991-BB27-CD45-876D-200B5A099738}"/>
              </a:ext>
            </a:extLst>
          </p:cNvPr>
          <p:cNvSpPr>
            <a:spLocks noGrp="1"/>
          </p:cNvSpPr>
          <p:nvPr>
            <p:ph type="ftr" sz="quarter" idx="12"/>
          </p:nvPr>
        </p:nvSpPr>
        <p:spPr/>
        <p:txBody>
          <a:bodyPr/>
          <a:lstStyle/>
          <a:p>
            <a:r>
              <a:rPr lang="it-IT" smtClean="0"/>
              <a:t>Solo per uso interno Xerox</a:t>
            </a:r>
          </a:p>
        </p:txBody>
      </p:sp>
      <p:sp>
        <p:nvSpPr>
          <p:cNvPr id="5" name="Text Placeholder 4">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8B11EDBA-FA5D-FC49-B4E0-1EA0206BF4C1}"/>
              </a:ext>
            </a:extLst>
          </p:cNvPr>
          <p:cNvSpPr>
            <a:spLocks noGrp="1"/>
          </p:cNvSpPr>
          <p:nvPr>
            <p:ph type="body" sz="quarter" idx="13"/>
          </p:nvPr>
        </p:nvSpPr>
        <p:spPr/>
        <p:txBody>
          <a:bodyPr/>
          <a:lstStyle/>
          <a:p>
            <a:r>
              <a:rPr lang="it-IT" sz="1800" dirty="0"/>
              <a:t>Il toner Xerox</a:t>
            </a:r>
            <a:r>
              <a:rPr lang="it-IT" sz="1800" baseline="30000" dirty="0"/>
              <a:t>®</a:t>
            </a:r>
            <a:r>
              <a:rPr lang="it-IT" sz="1800" dirty="0"/>
              <a:t> Everyday™ è diverso. </a:t>
            </a:r>
            <a:r>
              <a:t/>
            </a:r>
            <a:br/>
            <a:r>
              <a:rPr lang="it-IT" sz="1800" dirty="0"/>
              <a:t>Non devi scegliere tra prestazioni e prezzo.</a:t>
            </a:r>
          </a:p>
          <a:p>
            <a:r>
              <a:rPr lang="it-IT" sz="1500" dirty="0">
                <a:solidFill>
                  <a:schemeClr val="bg2"/>
                </a:solidFill>
              </a:rPr>
              <a:t>Il toner Xerox</a:t>
            </a:r>
            <a:r>
              <a:rPr lang="it-IT" sz="1500" baseline="30000" dirty="0">
                <a:solidFill>
                  <a:schemeClr val="bg2"/>
                </a:solidFill>
              </a:rPr>
              <a:t>®</a:t>
            </a:r>
            <a:r>
              <a:rPr lang="it-IT" sz="1500" dirty="0">
                <a:solidFill>
                  <a:schemeClr val="bg2"/>
                </a:solidFill>
              </a:rPr>
              <a:t> Everyday™</a:t>
            </a:r>
            <a:r>
              <a:t/>
            </a:r>
            <a:br/>
            <a:r>
              <a:rPr lang="it-IT" sz="1500" dirty="0">
                <a:solidFill>
                  <a:schemeClr val="bg2"/>
                </a:solidFill>
              </a:rPr>
              <a:t>è diverso.</a:t>
            </a:r>
          </a:p>
          <a:p>
            <a:pPr marL="285750" lvl="2" indent="-285750">
              <a:buFont typeface="Arial" panose="020B0604020202020204" pitchFamily="34" charset="0"/>
              <a:buChar char="•"/>
            </a:pPr>
            <a:r>
              <a:rPr lang="it-IT" sz="1200" dirty="0"/>
              <a:t>Nessun alto prezzo</a:t>
            </a:r>
          </a:p>
          <a:p>
            <a:pPr marL="285750" lvl="2" indent="-285750">
              <a:buFont typeface="Arial" panose="020B0604020202020204" pitchFamily="34" charset="0"/>
              <a:buChar char="•"/>
            </a:pPr>
            <a:r>
              <a:rPr lang="it-IT" sz="1200" dirty="0"/>
              <a:t>Nessun costo nascosto</a:t>
            </a:r>
          </a:p>
          <a:p>
            <a:pPr marL="285750" lvl="2" indent="-285750">
              <a:buFont typeface="Arial" panose="020B0604020202020204" pitchFamily="34" charset="0"/>
              <a:buChar char="•"/>
            </a:pPr>
            <a:r>
              <a:rPr lang="it-IT" sz="1200" dirty="0"/>
              <a:t>Un marchio di cui puoi fidarti</a:t>
            </a:r>
          </a:p>
          <a:p>
            <a:pPr marL="285750" lvl="2" indent="-285750">
              <a:buFont typeface="Arial" panose="020B0604020202020204" pitchFamily="34" charset="0"/>
              <a:buChar char="•"/>
            </a:pPr>
            <a:r>
              <a:rPr lang="it-IT" sz="1200" dirty="0"/>
              <a:t>Xerox</a:t>
            </a:r>
            <a:r>
              <a:rPr lang="it-IT" sz="1200" baseline="30000" dirty="0"/>
              <a:t>®</a:t>
            </a:r>
            <a:r>
              <a:rPr lang="it-IT" sz="1200" dirty="0"/>
              <a:t>: una vetrina unica</a:t>
            </a:r>
            <a:r>
              <a:t/>
            </a:r>
            <a:br/>
            <a:r>
              <a:rPr lang="it-IT" sz="1200" dirty="0"/>
              <a:t>che ti farà risparmiare tempo</a:t>
            </a:r>
          </a:p>
          <a:p>
            <a:pPr marL="285750" lvl="2" indent="-285750">
              <a:buFont typeface="Arial" panose="020B0604020202020204" pitchFamily="34" charset="0"/>
              <a:buChar char="•"/>
            </a:pPr>
            <a:r>
              <a:rPr lang="it-IT" sz="1200" dirty="0"/>
              <a:t>Cartucce per tutti i principali marchi, tipi e modelli di stampanti</a:t>
            </a:r>
          </a:p>
          <a:p>
            <a:endParaRPr lang="it-IT" dirty="0"/>
          </a:p>
        </p:txBody>
      </p:sp>
      <p:sp>
        <p:nvSpPr>
          <p:cNvPr id="34" name="Content Placeholder 24">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B97E1169-AA87-F940-91DB-B91A03E654E7}"/>
              </a:ext>
            </a:extLst>
          </p:cNvPr>
          <p:cNvSpPr>
            <a:spLocks noGrp="1"/>
          </p:cNvSpPr>
          <p:nvPr>
            <p:ph sz="half" idx="18"/>
          </p:nvPr>
        </p:nvSpPr>
        <p:spPr>
          <a:xfrm>
            <a:off x="6713855" y="1569077"/>
            <a:ext cx="1677670" cy="593098"/>
          </a:xfrm>
        </p:spPr>
        <p:txBody>
          <a:bodyPr/>
          <a:lstStyle/>
          <a:p>
            <a:pPr algn="ctr">
              <a:spcBef>
                <a:spcPts val="0"/>
              </a:spcBef>
            </a:pPr>
            <a:r>
              <a:rPr lang="it-IT" sz="1500" dirty="0">
                <a:solidFill>
                  <a:schemeClr val="tx1"/>
                </a:solidFill>
              </a:rPr>
              <a:t>Ampio supporto</a:t>
            </a:r>
          </a:p>
          <a:p>
            <a:pPr algn="ctr">
              <a:spcBef>
                <a:spcPts val="0"/>
              </a:spcBef>
            </a:pPr>
            <a:r>
              <a:rPr lang="it-IT" sz="1500" dirty="0">
                <a:solidFill>
                  <a:schemeClr val="tx1"/>
                </a:solidFill>
              </a:rPr>
              <a:t>per i formati A3/A4 </a:t>
            </a:r>
          </a:p>
          <a:p>
            <a:pPr algn="ctr"/>
            <a:endParaRPr lang="it-IT" sz="1500" dirty="0">
              <a:solidFill>
                <a:schemeClr val="tx1"/>
              </a:solidFill>
            </a:endParaRPr>
          </a:p>
        </p:txBody>
      </p:sp>
      <p:sp>
        <p:nvSpPr>
          <p:cNvPr id="19" name="Content Placeholder 10">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9FF7B658-8648-48CE-93A5-A18C743B85C5}"/>
              </a:ext>
            </a:extLst>
          </p:cNvPr>
          <p:cNvSpPr txBox="1">
            <a:spLocks/>
          </p:cNvSpPr>
          <p:nvPr/>
        </p:nvSpPr>
        <p:spPr>
          <a:xfrm>
            <a:off x="4010853" y="553479"/>
            <a:ext cx="2698484" cy="1575678"/>
          </a:xfrm>
          <a:prstGeom prst="rect">
            <a:avLst/>
          </a:prstGeom>
        </p:spPr>
        <p:txBody>
          <a:bodyPr rIns="91440"/>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it-IT" sz="1500" dirty="0"/>
              <a:t>A4: Lettera / Legale</a:t>
            </a:r>
          </a:p>
          <a:p>
            <a:pPr marL="0" indent="0">
              <a:buNone/>
            </a:pPr>
            <a:endParaRPr lang="it-IT" sz="1500" dirty="0"/>
          </a:p>
        </p:txBody>
      </p:sp>
      <p:sp>
        <p:nvSpPr>
          <p:cNvPr id="20" name="Content Placeholder 17">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4A4FFA99-0873-4054-A871-2972CDCD03FB}"/>
              </a:ext>
            </a:extLst>
          </p:cNvPr>
          <p:cNvSpPr txBox="1">
            <a:spLocks/>
          </p:cNvSpPr>
          <p:nvPr/>
        </p:nvSpPr>
        <p:spPr>
          <a:xfrm>
            <a:off x="4298950" y="2757805"/>
            <a:ext cx="2698484" cy="1576138"/>
          </a:xfrm>
          <a:prstGeom prst="rect">
            <a:avLst/>
          </a:prstGeom>
        </p:spPr>
        <p:txBody>
          <a:bodyPr rIns="91440"/>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it-IT" sz="1500" dirty="0"/>
              <a:t>A3: Tabloid</a:t>
            </a:r>
          </a:p>
        </p:txBody>
      </p:sp>
      <p:pic>
        <p:nvPicPr>
          <p:cNvPr id="21" name="Picture 20">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0EB6BC06-45D1-49D8-BF7A-08F14C55E51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73426" y="953449"/>
            <a:ext cx="858593" cy="259518"/>
          </a:xfrm>
          <a:prstGeom prst="rect">
            <a:avLst/>
          </a:prstGeom>
        </p:spPr>
      </p:pic>
      <p:pic>
        <p:nvPicPr>
          <p:cNvPr id="22" name="Picture 21">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D4B18D73-873F-4643-817B-9451092F0B1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28723" y="1454402"/>
            <a:ext cx="324078" cy="324078"/>
          </a:xfrm>
          <a:prstGeom prst="rect">
            <a:avLst/>
          </a:prstGeom>
        </p:spPr>
      </p:pic>
      <p:pic>
        <p:nvPicPr>
          <p:cNvPr id="23" name="Picture 2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6518B6C0-6D00-4E1B-B7A4-AA5C6F981640}"/>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009977" y="913524"/>
            <a:ext cx="858414" cy="299443"/>
          </a:xfrm>
          <a:prstGeom prst="rect">
            <a:avLst/>
          </a:prstGeom>
          <a:solidFill>
            <a:schemeClr val="bg1"/>
          </a:solidFill>
        </p:spPr>
      </p:pic>
      <p:pic>
        <p:nvPicPr>
          <p:cNvPr id="24" name="Picture 23">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50DF6602-F051-4F47-B151-04CE647622D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976475" y="4186994"/>
            <a:ext cx="804715" cy="219189"/>
          </a:xfrm>
          <a:prstGeom prst="rect">
            <a:avLst/>
          </a:prstGeom>
        </p:spPr>
      </p:pic>
      <p:pic>
        <p:nvPicPr>
          <p:cNvPr id="25" name="Picture 24">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06B8FCBF-99F0-4ADD-B650-0F583A868495}"/>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5123184" y="4013336"/>
            <a:ext cx="615497" cy="363305"/>
          </a:xfrm>
          <a:prstGeom prst="rect">
            <a:avLst/>
          </a:prstGeom>
        </p:spPr>
      </p:pic>
      <p:pic>
        <p:nvPicPr>
          <p:cNvPr id="26" name="Picture 25">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59C08721-8B32-4FD7-B060-659F04BD4209}"/>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12075" t="31514" r="14160" b="37147"/>
          <a:stretch/>
        </p:blipFill>
        <p:spPr>
          <a:xfrm>
            <a:off x="4032667" y="3584563"/>
            <a:ext cx="687865" cy="292243"/>
          </a:xfrm>
          <a:prstGeom prst="rect">
            <a:avLst/>
          </a:prstGeom>
        </p:spPr>
      </p:pic>
      <p:pic>
        <p:nvPicPr>
          <p:cNvPr id="27" name="Picture 26">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B5A77203-88CD-44D1-B29B-A96A11CB28F2}"/>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5028935" y="3245322"/>
            <a:ext cx="815973" cy="114421"/>
          </a:xfrm>
          <a:prstGeom prst="rect">
            <a:avLst/>
          </a:prstGeom>
        </p:spPr>
      </p:pic>
      <p:pic>
        <p:nvPicPr>
          <p:cNvPr id="28" name="Picture 27">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97D63571-82A3-4568-8194-8A04B4E5C0C8}"/>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5028935" y="3664790"/>
            <a:ext cx="810442" cy="131789"/>
          </a:xfrm>
          <a:prstGeom prst="rect">
            <a:avLst/>
          </a:prstGeom>
        </p:spPr>
      </p:pic>
      <p:pic>
        <p:nvPicPr>
          <p:cNvPr id="29" name="Picture 28">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AD9C1A7C-CF3B-4792-BEA7-6EB656B2659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20225" y="3172774"/>
            <a:ext cx="858593" cy="259518"/>
          </a:xfrm>
          <a:prstGeom prst="rect">
            <a:avLst/>
          </a:prstGeom>
        </p:spPr>
      </p:pic>
      <p:pic>
        <p:nvPicPr>
          <p:cNvPr id="30" name="Picture 29" descr="A picture containing drawing&#10;&#10;Description automatically generated">
            <a:extLst>
              <a:ext uri="{FF2B5EF4-FFF2-40B4-BE49-F238E27FC236}">
                <a16:creationId xmlns="" xmlns:a16="http://schemas.microsoft.com/office/drawing/2014/main" id="{E91BB55A-41BB-4BDF-8142-D7B1D41420D3}"/>
              </a:ext>
            </a:extLst>
          </p:cNvPr>
          <p:cNvPicPr>
            <a:picLocks noChangeAspect="1"/>
          </p:cNvPicPr>
          <p:nvPr/>
        </p:nvPicPr>
        <p:blipFill>
          <a:blip r:embed="rId12" cstate="screen">
            <a:extLst>
              <a:ext uri="{28A0092B-C50C-407E-A947-70E740481C1C}">
                <a14:useLocalDpi xmlns:a14="http://schemas.microsoft.com/office/drawing/2010/main" val="0"/>
              </a:ext>
            </a:extLst>
          </a:blip>
          <a:stretch>
            <a:fillRect/>
          </a:stretch>
        </p:blipFill>
        <p:spPr>
          <a:xfrm>
            <a:off x="4775200" y="1487459"/>
            <a:ext cx="1255486" cy="273597"/>
          </a:xfrm>
          <a:prstGeom prst="rect">
            <a:avLst/>
          </a:prstGeom>
        </p:spPr>
      </p:pic>
    </p:spTree>
    <p:extLst>
      <p:ext uri="{BB962C8B-B14F-4D97-AF65-F5344CB8AC3E}">
        <p14:creationId xmlns:p14="http://schemas.microsoft.com/office/powerpoint/2010/main" val="3356285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500"/>
                                  </p:stCondLst>
                                  <p:childTnLst>
                                    <p:set>
                                      <p:cBhvr>
                                        <p:cTn id="6" dur="1" fill="hold">
                                          <p:stCondLst>
                                            <p:cond delay="0"/>
                                          </p:stCondLst>
                                        </p:cTn>
                                        <p:tgtEl>
                                          <p:spTgt spid="22"/>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500"/>
                                  </p:stCondLst>
                                  <p:childTnLst>
                                    <p:set>
                                      <p:cBhvr>
                                        <p:cTn id="9" dur="1" fill="hold">
                                          <p:stCondLst>
                                            <p:cond delay="0"/>
                                          </p:stCondLst>
                                        </p:cTn>
                                        <p:tgtEl>
                                          <p:spTgt spid="21"/>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500"/>
                                  </p:stCondLst>
                                  <p:childTnLst>
                                    <p:set>
                                      <p:cBhvr>
                                        <p:cTn id="12" dur="1" fill="hold">
                                          <p:stCondLst>
                                            <p:cond delay="0"/>
                                          </p:stCondLst>
                                        </p:cTn>
                                        <p:tgtEl>
                                          <p:spTgt spid="23"/>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nodeType="afterEffect">
                                  <p:stCondLst>
                                    <p:cond delay="500"/>
                                  </p:stCondLst>
                                  <p:childTnLst>
                                    <p:set>
                                      <p:cBhvr>
                                        <p:cTn id="15" dur="1" fill="hold">
                                          <p:stCondLst>
                                            <p:cond delay="0"/>
                                          </p:stCondLst>
                                        </p:cTn>
                                        <p:tgtEl>
                                          <p:spTgt spid="26"/>
                                        </p:tgtEl>
                                        <p:attrNameLst>
                                          <p:attrName>style.visibility</p:attrName>
                                        </p:attrNameLst>
                                      </p:cBhvr>
                                      <p:to>
                                        <p:strVal val="visible"/>
                                      </p:to>
                                    </p:set>
                                  </p:childTnLst>
                                </p:cTn>
                              </p:par>
                            </p:childTnLst>
                          </p:cTn>
                        </p:par>
                        <p:par>
                          <p:cTn id="16" fill="hold">
                            <p:stCondLst>
                              <p:cond delay="2000"/>
                            </p:stCondLst>
                            <p:childTnLst>
                              <p:par>
                                <p:cTn id="17" presetID="1" presetClass="entr" presetSubtype="0" fill="hold" nodeType="afterEffect">
                                  <p:stCondLst>
                                    <p:cond delay="500"/>
                                  </p:stCondLst>
                                  <p:childTnLst>
                                    <p:set>
                                      <p:cBhvr>
                                        <p:cTn id="18" dur="1" fill="hold">
                                          <p:stCondLst>
                                            <p:cond delay="0"/>
                                          </p:stCondLst>
                                        </p:cTn>
                                        <p:tgtEl>
                                          <p:spTgt spid="28"/>
                                        </p:tgtEl>
                                        <p:attrNameLst>
                                          <p:attrName>style.visibility</p:attrName>
                                        </p:attrNameLst>
                                      </p:cBhvr>
                                      <p:to>
                                        <p:strVal val="visible"/>
                                      </p:to>
                                    </p:set>
                                  </p:childTnLst>
                                </p:cTn>
                              </p:par>
                            </p:childTnLst>
                          </p:cTn>
                        </p:par>
                        <p:par>
                          <p:cTn id="19" fill="hold">
                            <p:stCondLst>
                              <p:cond delay="2500"/>
                            </p:stCondLst>
                            <p:childTnLst>
                              <p:par>
                                <p:cTn id="20" presetID="1" presetClass="entr" presetSubtype="0" fill="hold" nodeType="afterEffect">
                                  <p:stCondLst>
                                    <p:cond delay="500"/>
                                  </p:stCondLst>
                                  <p:childTnLst>
                                    <p:set>
                                      <p:cBhvr>
                                        <p:cTn id="21" dur="1" fill="hold">
                                          <p:stCondLst>
                                            <p:cond delay="0"/>
                                          </p:stCondLst>
                                        </p:cTn>
                                        <p:tgtEl>
                                          <p:spTgt spid="27"/>
                                        </p:tgtEl>
                                        <p:attrNameLst>
                                          <p:attrName>style.visibility</p:attrName>
                                        </p:attrNameLst>
                                      </p:cBhvr>
                                      <p:to>
                                        <p:strVal val="visible"/>
                                      </p:to>
                                    </p:set>
                                  </p:childTnLst>
                                </p:cTn>
                              </p:par>
                            </p:childTnLst>
                          </p:cTn>
                        </p:par>
                        <p:par>
                          <p:cTn id="22" fill="hold">
                            <p:stCondLst>
                              <p:cond delay="3000"/>
                            </p:stCondLst>
                            <p:childTnLst>
                              <p:par>
                                <p:cTn id="23" presetID="1" presetClass="entr" presetSubtype="0" fill="hold" nodeType="afterEffect">
                                  <p:stCondLst>
                                    <p:cond delay="500"/>
                                  </p:stCondLst>
                                  <p:childTnLst>
                                    <p:set>
                                      <p:cBhvr>
                                        <p:cTn id="24" dur="1" fill="hold">
                                          <p:stCondLst>
                                            <p:cond delay="0"/>
                                          </p:stCondLst>
                                        </p:cTn>
                                        <p:tgtEl>
                                          <p:spTgt spid="25"/>
                                        </p:tgtEl>
                                        <p:attrNameLst>
                                          <p:attrName>style.visibility</p:attrName>
                                        </p:attrNameLst>
                                      </p:cBhvr>
                                      <p:to>
                                        <p:strVal val="visible"/>
                                      </p:to>
                                    </p:set>
                                  </p:childTnLst>
                                </p:cTn>
                              </p:par>
                            </p:childTnLst>
                          </p:cTn>
                        </p:par>
                        <p:par>
                          <p:cTn id="25" fill="hold">
                            <p:stCondLst>
                              <p:cond delay="3500"/>
                            </p:stCondLst>
                            <p:childTnLst>
                              <p:par>
                                <p:cTn id="26" presetID="1" presetClass="entr" presetSubtype="0" fill="hold" nodeType="afterEffect">
                                  <p:stCondLst>
                                    <p:cond delay="500"/>
                                  </p:stCondLst>
                                  <p:childTnLst>
                                    <p:set>
                                      <p:cBhvr>
                                        <p:cTn id="27" dur="1" fill="hold">
                                          <p:stCondLst>
                                            <p:cond delay="0"/>
                                          </p:stCondLst>
                                        </p:cTn>
                                        <p:tgtEl>
                                          <p:spTgt spid="24"/>
                                        </p:tgtEl>
                                        <p:attrNameLst>
                                          <p:attrName>style.visibility</p:attrName>
                                        </p:attrNameLst>
                                      </p:cBhvr>
                                      <p:to>
                                        <p:strVal val="visible"/>
                                      </p:to>
                                    </p:set>
                                  </p:childTnLst>
                                </p:cTn>
                              </p:par>
                            </p:childTnLst>
                          </p:cTn>
                        </p:par>
                        <p:par>
                          <p:cTn id="28" fill="hold">
                            <p:stCondLst>
                              <p:cond delay="4000"/>
                            </p:stCondLst>
                            <p:childTnLst>
                              <p:par>
                                <p:cTn id="29" presetID="1" presetClass="entr" presetSubtype="0" fill="hold" nodeType="afterEffect">
                                  <p:stCondLst>
                                    <p:cond delay="500"/>
                                  </p:stCondLst>
                                  <p:childTnLst>
                                    <p:set>
                                      <p:cBhvr>
                                        <p:cTn id="3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BA28F2F8-24E8-1246-9F48-D17F3CCAB089}"/>
              </a:ext>
            </a:extLst>
          </p:cNvPr>
          <p:cNvSpPr>
            <a:spLocks noGrp="1"/>
          </p:cNvSpPr>
          <p:nvPr>
            <p:ph type="body" sz="quarter" idx="13"/>
          </p:nvPr>
        </p:nvSpPr>
        <p:spPr>
          <a:xfrm>
            <a:off x="637961" y="627535"/>
            <a:ext cx="3055218" cy="3876212"/>
          </a:xfrm>
        </p:spPr>
        <p:txBody>
          <a:bodyPr/>
          <a:lstStyle/>
          <a:p>
            <a:pPr lvl="1"/>
            <a:r>
              <a:rPr lang="it-IT" sz="2700" dirty="0"/>
              <a:t>Garanzia a vita</a:t>
            </a:r>
          </a:p>
          <a:p>
            <a:pPr lvl="1"/>
            <a:endParaRPr lang="it-IT" i="1" dirty="0"/>
          </a:p>
          <a:p>
            <a:pPr marL="285750" lvl="1" indent="-285750">
              <a:buFont typeface="Arial" panose="020B0604020202020204" pitchFamily="34" charset="0"/>
              <a:buChar char="•"/>
            </a:pPr>
            <a:r>
              <a:rPr lang="it-IT" sz="1500" dirty="0"/>
              <a:t>Qualità e soddisfazione garantite</a:t>
            </a:r>
            <a:r>
              <a:rPr dirty="0"/>
              <a:t/>
            </a:r>
            <a:br>
              <a:rPr dirty="0"/>
            </a:br>
            <a:endParaRPr lang="it-IT" sz="1500" dirty="0"/>
          </a:p>
          <a:p>
            <a:pPr marL="285750" lvl="1" indent="-285750">
              <a:buFont typeface="Arial" panose="020B0604020202020204" pitchFamily="34" charset="0"/>
              <a:buChar char="•"/>
            </a:pPr>
            <a:endParaRPr lang="it-IT" sz="1500" dirty="0"/>
          </a:p>
          <a:p>
            <a:pPr marL="285750" lvl="1" indent="-285750">
              <a:buFont typeface="Arial" panose="020B0604020202020204" pitchFamily="34" charset="0"/>
              <a:buChar char="•"/>
            </a:pPr>
            <a:endParaRPr lang="it-IT" sz="1500" dirty="0"/>
          </a:p>
          <a:p>
            <a:pPr marL="285750" lvl="1" indent="-285750">
              <a:buFont typeface="Arial" panose="020B0604020202020204" pitchFamily="34" charset="0"/>
              <a:buChar char="•"/>
            </a:pPr>
            <a:r>
              <a:rPr lang="it-IT" sz="1500" dirty="0"/>
              <a:t>Sostituzioni </a:t>
            </a:r>
            <a:r>
              <a:rPr lang="it-IT" sz="1500" dirty="0" smtClean="0"/>
              <a:t>semplici </a:t>
            </a:r>
            <a:br>
              <a:rPr lang="it-IT" sz="1500" dirty="0" smtClean="0"/>
            </a:br>
            <a:r>
              <a:rPr lang="it-IT" sz="1500" dirty="0" smtClean="0"/>
              <a:t>e </a:t>
            </a:r>
            <a:r>
              <a:rPr lang="it-IT" sz="1500" dirty="0"/>
              <a:t>pratiche</a:t>
            </a:r>
            <a:r>
              <a:rPr dirty="0"/>
              <a:t/>
            </a:r>
            <a:br>
              <a:rPr dirty="0"/>
            </a:br>
            <a:endParaRPr lang="it-IT" sz="1500" dirty="0"/>
          </a:p>
          <a:p>
            <a:pPr marL="285750" lvl="1" indent="-285750">
              <a:buFont typeface="Arial" panose="020B0604020202020204" pitchFamily="34" charset="0"/>
              <a:buChar char="•"/>
            </a:pPr>
            <a:r>
              <a:rPr lang="it-IT" sz="1500" dirty="0" smtClean="0"/>
              <a:t>Il </a:t>
            </a:r>
            <a:r>
              <a:rPr lang="it-IT" sz="1500" dirty="0"/>
              <a:t>toner Xerox</a:t>
            </a:r>
            <a:r>
              <a:rPr lang="it-IT" sz="1500" baseline="30000" dirty="0"/>
              <a:t>®</a:t>
            </a:r>
            <a:r>
              <a:rPr lang="it-IT" sz="1500" dirty="0"/>
              <a:t> Everyday™</a:t>
            </a:r>
            <a:r>
              <a:rPr dirty="0"/>
              <a:t/>
            </a:r>
            <a:br>
              <a:rPr dirty="0"/>
            </a:br>
            <a:r>
              <a:rPr lang="it-IT" sz="1500" dirty="0"/>
              <a:t>non invalida la garanzia della stampante</a:t>
            </a:r>
          </a:p>
        </p:txBody>
      </p:sp>
      <p:sp>
        <p:nvSpPr>
          <p:cNvPr id="3" name="Slide Number Placeholder 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1C39EE98-72B6-A345-A100-7DC10B9ED004}"/>
              </a:ext>
            </a:extLst>
          </p:cNvPr>
          <p:cNvSpPr>
            <a:spLocks noGrp="1"/>
          </p:cNvSpPr>
          <p:nvPr>
            <p:ph type="sldNum" sz="quarter" idx="10"/>
          </p:nvPr>
        </p:nvSpPr>
        <p:spPr/>
        <p:txBody>
          <a:bodyPr/>
          <a:lstStyle/>
          <a:p>
            <a:fld id="{80CC3474-811F-B342-9D29-E222B00B2A79}" type="slidenum">
              <a:rPr lang="en-US" smtClean="0"/>
              <a:pPr/>
              <a:t>4</a:t>
            </a:fld>
            <a:endParaRPr lang="it-IT" dirty="0"/>
          </a:p>
        </p:txBody>
      </p:sp>
      <p:sp>
        <p:nvSpPr>
          <p:cNvPr id="4" name="Date Placeholder 3">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5D179180-8709-DF47-971B-9EBD1E8D5E83}"/>
              </a:ext>
            </a:extLst>
          </p:cNvPr>
          <p:cNvSpPr>
            <a:spLocks noGrp="1"/>
          </p:cNvSpPr>
          <p:nvPr>
            <p:ph type="dt" sz="half" idx="11"/>
          </p:nvPr>
        </p:nvSpPr>
        <p:spPr/>
        <p:txBody>
          <a:bodyPr/>
          <a:lstStyle/>
          <a:p>
            <a:fld id="{C93B4B50-62DD-7C42-8C2E-902DA288C047}" type="datetime3">
              <a:rPr lang="en-US"/>
              <a:t>15 June 2020</a:t>
            </a:fld>
            <a:endParaRPr lang="it-IT" dirty="0"/>
          </a:p>
        </p:txBody>
      </p:sp>
      <p:sp>
        <p:nvSpPr>
          <p:cNvPr id="5" name="Footer Placeholder 4">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83B197B0-48F7-9E4C-A555-7E358D4584AA}"/>
              </a:ext>
            </a:extLst>
          </p:cNvPr>
          <p:cNvSpPr>
            <a:spLocks noGrp="1"/>
          </p:cNvSpPr>
          <p:nvPr>
            <p:ph type="ftr" sz="quarter" idx="12"/>
          </p:nvPr>
        </p:nvSpPr>
        <p:spPr/>
        <p:txBody>
          <a:bodyPr/>
          <a:lstStyle/>
          <a:p>
            <a:r>
              <a:rPr lang="it-IT" smtClean="0"/>
              <a:t>Solo per uso interno Xerox</a:t>
            </a:r>
            <a:endParaRPr lang="it-IT" dirty="0"/>
          </a:p>
        </p:txBody>
      </p:sp>
      <p:pic>
        <p:nvPicPr>
          <p:cNvPr id="8" name="Picture 7">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72439E42-803E-B148-A468-ADDC7CB99FE2}"/>
              </a:ext>
            </a:extLst>
          </p:cNvPr>
          <p:cNvPicPr>
            <a:picLocks noChangeAspect="1"/>
          </p:cNvPicPr>
          <p:nvPr/>
        </p:nvPicPr>
        <p:blipFill rotWithShape="1">
          <a:blip r:embed="rId3"/>
          <a:srcRect l="68753" t="17006"/>
          <a:stretch/>
        </p:blipFill>
        <p:spPr>
          <a:xfrm>
            <a:off x="823390" y="2024645"/>
            <a:ext cx="1143611" cy="603673"/>
          </a:xfrm>
          <a:prstGeom prst="rect">
            <a:avLst/>
          </a:prstGeom>
        </p:spPr>
      </p:pic>
    </p:spTree>
    <p:extLst>
      <p:ext uri="{BB962C8B-B14F-4D97-AF65-F5344CB8AC3E}">
        <p14:creationId xmlns:p14="http://schemas.microsoft.com/office/powerpoint/2010/main" val="167130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51457833-5BB9-A349-984F-254CB6E92ABF}"/>
              </a:ext>
            </a:extLst>
          </p:cNvPr>
          <p:cNvSpPr>
            <a:spLocks noGrp="1"/>
          </p:cNvSpPr>
          <p:nvPr>
            <p:ph type="sldNum" sz="quarter" idx="10"/>
          </p:nvPr>
        </p:nvSpPr>
        <p:spPr/>
        <p:txBody>
          <a:bodyPr/>
          <a:lstStyle/>
          <a:p>
            <a:fld id="{80CC3474-811F-B342-9D29-E222B00B2A79}" type="slidenum">
              <a:rPr lang="en-US" smtClean="0"/>
              <a:pPr/>
              <a:t>5</a:t>
            </a:fld>
            <a:endParaRPr lang="it-IT" dirty="0"/>
          </a:p>
        </p:txBody>
      </p:sp>
      <p:sp>
        <p:nvSpPr>
          <p:cNvPr id="3" name="Date Placeholder 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8FE902C1-048F-4943-A668-6D44E7CF6A45}"/>
              </a:ext>
            </a:extLst>
          </p:cNvPr>
          <p:cNvSpPr>
            <a:spLocks noGrp="1"/>
          </p:cNvSpPr>
          <p:nvPr>
            <p:ph type="dt" sz="half" idx="11"/>
          </p:nvPr>
        </p:nvSpPr>
        <p:spPr/>
        <p:txBody>
          <a:bodyPr/>
          <a:lstStyle/>
          <a:p>
            <a:fld id="{4DEBDA1F-2EDA-A747-9861-99BC8C748FD0}" type="datetime3">
              <a:rPr lang="en-US"/>
              <a:t>15 June 2020</a:t>
            </a:fld>
            <a:endParaRPr lang="it-IT" dirty="0"/>
          </a:p>
        </p:txBody>
      </p:sp>
      <p:sp>
        <p:nvSpPr>
          <p:cNvPr id="4" name="Footer Placeholder 3">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1994DA30-854F-984F-9E04-4AE8AF8C2575}"/>
              </a:ext>
            </a:extLst>
          </p:cNvPr>
          <p:cNvSpPr>
            <a:spLocks noGrp="1"/>
          </p:cNvSpPr>
          <p:nvPr>
            <p:ph type="ftr" sz="quarter" idx="12"/>
          </p:nvPr>
        </p:nvSpPr>
        <p:spPr/>
        <p:txBody>
          <a:bodyPr/>
          <a:lstStyle/>
          <a:p>
            <a:r>
              <a:rPr lang="it-IT" smtClean="0"/>
              <a:t>Solo per uso interno Xerox</a:t>
            </a:r>
            <a:endParaRPr lang="it-IT" dirty="0"/>
          </a:p>
        </p:txBody>
      </p:sp>
      <p:sp>
        <p:nvSpPr>
          <p:cNvPr id="5" name="Text Placeholder 4">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FA579A40-60AB-624C-8A96-C91AC31947F9}"/>
              </a:ext>
            </a:extLst>
          </p:cNvPr>
          <p:cNvSpPr>
            <a:spLocks noGrp="1"/>
          </p:cNvSpPr>
          <p:nvPr>
            <p:ph type="body" sz="quarter" idx="13"/>
          </p:nvPr>
        </p:nvSpPr>
        <p:spPr>
          <a:xfrm>
            <a:off x="5422039" y="415838"/>
            <a:ext cx="3424250" cy="3384376"/>
          </a:xfrm>
        </p:spPr>
        <p:txBody>
          <a:bodyPr/>
          <a:lstStyle/>
          <a:p>
            <a:r>
              <a:rPr lang="it-IT" sz="2400" dirty="0"/>
              <a:t>Sicuro per il cliente,</a:t>
            </a:r>
            <a:r>
              <a:rPr dirty="0"/>
              <a:t/>
            </a:r>
            <a:br>
              <a:rPr dirty="0"/>
            </a:br>
            <a:r>
              <a:rPr lang="it-IT" sz="2400" dirty="0"/>
              <a:t>rispettoso del pianeta.</a:t>
            </a:r>
          </a:p>
          <a:p>
            <a:r>
              <a:rPr lang="it-IT" sz="1400" dirty="0"/>
              <a:t>In materia di ambiente, salute e sicurezza, </a:t>
            </a:r>
            <a:r>
              <a:rPr lang="it-IT" sz="1400" dirty="0" smtClean="0"/>
              <a:t>Xerox aderisce </a:t>
            </a:r>
            <a:r>
              <a:rPr lang="it-IT" sz="1400" dirty="0"/>
              <a:t>a standard di qualità, sicurezza e sostenibilità superiori rispetto alle normative vigenti. Scoprirai che siamo un passo avanti a tutti gli altri.</a:t>
            </a:r>
          </a:p>
          <a:p>
            <a:pPr marL="285750" indent="-285750">
              <a:buClr>
                <a:schemeClr val="tx1"/>
              </a:buClr>
              <a:buFont typeface="Arial" panose="020B0604020202020204" pitchFamily="34" charset="0"/>
              <a:buChar char="•"/>
            </a:pPr>
            <a:r>
              <a:rPr lang="it-IT" sz="1200" dirty="0"/>
              <a:t>Toner e plastica atossici</a:t>
            </a:r>
          </a:p>
          <a:p>
            <a:pPr marL="285750" indent="-285750">
              <a:buClr>
                <a:schemeClr val="tx1"/>
              </a:buClr>
              <a:buFont typeface="Arial" panose="020B0604020202020204" pitchFamily="34" charset="0"/>
              <a:buChar char="•"/>
            </a:pPr>
            <a:r>
              <a:rPr lang="it-IT" sz="1200" dirty="0"/>
              <a:t>Dichiarazione completa di tutti i componenti</a:t>
            </a:r>
            <a:r>
              <a:rPr dirty="0"/>
              <a:t/>
            </a:r>
            <a:br>
              <a:rPr dirty="0"/>
            </a:br>
            <a:r>
              <a:rPr lang="it-IT" sz="1200" dirty="0"/>
              <a:t>delle cartucce disponibile su Xerox.com</a:t>
            </a:r>
          </a:p>
          <a:p>
            <a:pPr marL="285750" indent="-285750">
              <a:buClr>
                <a:schemeClr val="tx1"/>
              </a:buClr>
              <a:buFont typeface="Arial" panose="020B0604020202020204" pitchFamily="34" charset="0"/>
              <a:buChar char="•"/>
            </a:pPr>
            <a:endParaRPr lang="it-IT" sz="1200" dirty="0"/>
          </a:p>
          <a:p>
            <a:endParaRPr lang="it-IT" sz="2400" dirty="0"/>
          </a:p>
        </p:txBody>
      </p:sp>
      <p:pic>
        <p:nvPicPr>
          <p:cNvPr id="7" name="Picture 6">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66190844-0DEB-874B-B49E-EF91894D3FB3}"/>
              </a:ext>
            </a:extLst>
          </p:cNvPr>
          <p:cNvPicPr>
            <a:picLocks noChangeAspect="1"/>
          </p:cNvPicPr>
          <p:nvPr/>
        </p:nvPicPr>
        <p:blipFill rotWithShape="1">
          <a:blip r:embed="rId3"/>
          <a:srcRect l="203" t="1849" r="8757" b="-44"/>
          <a:stretch/>
        </p:blipFill>
        <p:spPr>
          <a:xfrm>
            <a:off x="390418" y="330774"/>
            <a:ext cx="4702577" cy="4379644"/>
          </a:xfrm>
          <a:prstGeom prst="rect">
            <a:avLst/>
          </a:prstGeom>
        </p:spPr>
      </p:pic>
      <p:pic>
        <p:nvPicPr>
          <p:cNvPr id="11" name="Picture 10">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2EEE1101-6064-4547-B920-914F3B1E9A17}"/>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5502720" y="3563196"/>
            <a:ext cx="2917988" cy="905582"/>
          </a:xfrm>
          <a:prstGeom prst="rect">
            <a:avLst/>
          </a:prstGeom>
        </p:spPr>
      </p:pic>
    </p:spTree>
    <p:extLst>
      <p:ext uri="{BB962C8B-B14F-4D97-AF65-F5344CB8AC3E}">
        <p14:creationId xmlns:p14="http://schemas.microsoft.com/office/powerpoint/2010/main" val="4156552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EE85DD5A-5B93-1042-8FA4-15D9357B42CD}"/>
              </a:ext>
            </a:extLst>
          </p:cNvPr>
          <p:cNvSpPr>
            <a:spLocks noGrp="1"/>
          </p:cNvSpPr>
          <p:nvPr>
            <p:ph type="title"/>
          </p:nvPr>
        </p:nvSpPr>
        <p:spPr>
          <a:solidFill>
            <a:schemeClr val="tx1"/>
          </a:solidFill>
        </p:spPr>
        <p:txBody>
          <a:bodyPr/>
          <a:lstStyle/>
          <a:p>
            <a:pPr marL="493713" indent="-473075"/>
            <a:r>
              <a:rPr lang="it-IT" dirty="0" smtClean="0"/>
              <a:t>Toner Xerox</a:t>
            </a:r>
            <a:r>
              <a:rPr lang="it-IT" baseline="30000" dirty="0"/>
              <a:t>®</a:t>
            </a:r>
            <a:r>
              <a:rPr lang="it-IT" dirty="0" smtClean="0"/>
              <a:t> Everyday</a:t>
            </a:r>
            <a:r>
              <a:rPr lang="it-IT" baseline="30000" dirty="0" smtClean="0"/>
              <a:t>™</a:t>
            </a:r>
            <a:br>
              <a:rPr lang="it-IT" baseline="30000" dirty="0" smtClean="0"/>
            </a:br>
            <a:r>
              <a:rPr dirty="0" smtClean="0"/>
              <a:t/>
            </a:r>
            <a:br>
              <a:rPr dirty="0" smtClean="0"/>
            </a:br>
            <a:r>
              <a:rPr sz="1100" dirty="0"/>
              <a:t/>
            </a:r>
            <a:br>
              <a:rPr sz="1100" dirty="0"/>
            </a:br>
            <a:r>
              <a:rPr lang="it-IT" sz="1400" dirty="0" smtClean="0"/>
              <a:t>Per </a:t>
            </a:r>
            <a:r>
              <a:rPr lang="it-IT" sz="1400" dirty="0"/>
              <a:t>saperne di più, visita la pagina </a:t>
            </a:r>
            <a:r>
              <a:rPr lang="it-IT" sz="1400" dirty="0" smtClean="0"/>
              <a:t>Xerox.com/EverydayToner e </a:t>
            </a:r>
            <a:r>
              <a:rPr lang="it-IT" sz="1400" dirty="0"/>
              <a:t>ordinare il toner oggi stesso!</a:t>
            </a:r>
            <a:r>
              <a:rPr dirty="0"/>
              <a:t/>
            </a:r>
            <a:br>
              <a:rPr dirty="0"/>
            </a:br>
            <a:r>
              <a:rPr dirty="0"/>
              <a:t/>
            </a:r>
            <a:br>
              <a:rPr dirty="0"/>
            </a:br>
            <a:endParaRPr lang="it-IT" dirty="0"/>
          </a:p>
        </p:txBody>
      </p:sp>
      <p:pic>
        <p:nvPicPr>
          <p:cNvPr id="3" name="Picture 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B56A0E6C-A7B1-6447-B306-6E5988A76C0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66499" y="3808657"/>
            <a:ext cx="279644" cy="529849"/>
          </a:xfrm>
          <a:prstGeom prst="rect">
            <a:avLst/>
          </a:prstGeom>
        </p:spPr>
      </p:pic>
    </p:spTree>
    <p:extLst>
      <p:ext uri="{BB962C8B-B14F-4D97-AF65-F5344CB8AC3E}">
        <p14:creationId xmlns:p14="http://schemas.microsoft.com/office/powerpoint/2010/main" val="307084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4371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Xerox_16x9_Blue">
  <a:themeElements>
    <a:clrScheme name="Xerox 2020 - Black_Red40">
      <a:dk1>
        <a:srgbClr val="000000"/>
      </a:dk1>
      <a:lt1>
        <a:srgbClr val="FFFFFF"/>
      </a:lt1>
      <a:dk2>
        <a:srgbClr val="000000"/>
      </a:dk2>
      <a:lt2>
        <a:srgbClr val="D92231"/>
      </a:lt2>
      <a:accent1>
        <a:srgbClr val="2895D5"/>
      </a:accent1>
      <a:accent2>
        <a:srgbClr val="6DAF3C"/>
      </a:accent2>
      <a:accent3>
        <a:srgbClr val="E57500"/>
      </a:accent3>
      <a:accent4>
        <a:srgbClr val="9B2483"/>
      </a:accent4>
      <a:accent5>
        <a:srgbClr val="FC9F12"/>
      </a:accent5>
      <a:accent6>
        <a:srgbClr val="737373"/>
      </a:accent6>
      <a:hlink>
        <a:srgbClr val="E2393F"/>
      </a:hlink>
      <a:folHlink>
        <a:srgbClr val="E2393F"/>
      </a:folHlink>
    </a:clrScheme>
    <a:fontScheme name="Xerox Template">
      <a:majorFont>
        <a:latin typeface="Arial"/>
        <a:ea typeface=""/>
        <a:cs typeface=""/>
      </a:majorFont>
      <a:minorFont>
        <a:latin typeface="Arial"/>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Presentation1" id="{FD07BDD4-3547-0243-97C0-A11E811816DB}" vid="{B67DF6CC-5207-214E-8491-6B393171A87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Xerox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Xerox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Xerox_16x9_Blue</Template>
  <TotalTime>2895</TotalTime>
  <Words>600</Words>
  <Application>Microsoft Office PowerPoint</Application>
  <PresentationFormat>On-screen Show (16:9)</PresentationFormat>
  <Paragraphs>81</Paragraphs>
  <Slides>7</Slides>
  <Notes>7</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Xerox_16x9_Blue</vt:lpstr>
      <vt:lpstr>PowerPoint Presentation</vt:lpstr>
      <vt:lpstr>PowerPoint Presentation</vt:lpstr>
      <vt:lpstr>PowerPoint Presentation</vt:lpstr>
      <vt:lpstr>PowerPoint Presentation</vt:lpstr>
      <vt:lpstr>PowerPoint Presentation</vt:lpstr>
      <vt:lpstr>Toner Xerox® Everyday™   Per saperne di più, visita la pagina Xerox.com/EverydayToner e ordinare il toner oggi stesso!  </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Toner Xerox® Everyday™</dc:title>
  <dc:creator>Danielle Smith</dc:creator>
  <cp:lastModifiedBy>cyrus</cp:lastModifiedBy>
  <cp:revision>57</cp:revision>
  <cp:lastPrinted>2016-12-06T20:47:15Z</cp:lastPrinted>
  <dcterms:created xsi:type="dcterms:W3CDTF">2020-05-03T19:49:02Z</dcterms:created>
  <dcterms:modified xsi:type="dcterms:W3CDTF">2020-06-15T10:09:13Z</dcterms:modified>
</cp:coreProperties>
</file>